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శ్రమ కొలిమిలో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Shrama Kolimilo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శ్రమ కొలిమిలో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బ్రతికించుచున్నది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Shrama Kolimilo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Brathikinchuchunnadi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బాధలో అది బహు నెమ్మది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కలిగించుచున్నది (2) 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Baadhalo Adi Bahu Nemmadi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Kaliginchuchunnadi (2)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శ్రమయందు నాకు నీ ధర్మశాస్త్రము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సంతోషమీయని యెడల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Shramayandu Naaku Nee Dharmashaashtramu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Santhoshameeyani Yedala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కాలము క్రితమే నేను – నశియించియుందునయ్యా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ఆజ్ఞలను బట్టి ఆనందింతున్ (2) ప్రభు 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Kaalamu Krithame Nenu – Nashiyinchiyundunayyaa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Aagnalanu Batti Aanandinthun (2) Prabhu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శాసనములే ఆలోచన-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కర్తలై నన్ను నడుపుట వలన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Shaasanamule Aalochana-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Karthalai Nannu Naduputa Valana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 మించిన జ్ఞానము – నాకిలను కలిగెనయ్యా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ఆజ్ఞలను నేను తలదాల్తును (2) ప్రభు 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Shathruvula Minchina Gnaanamu – Naakilanu Kaligenayyaa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Aagnalanu Nenu Thaladaalthunu (2) Prabhu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వేలాది వెండి బంగారు నాణెముల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 ధన నిధి కన్నా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Velaadi Vendi Bangaaru Naanemula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Visthaara Dhana Nidhi Kannaa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ధర్మశాస్త్రము యెంతో – విలువైన నిధి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ఆజ్ఞలను బట్టి నిను పొగడడం (2) ప్రభు       ||నీ వాక్యమే||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Dharmashaasthrame Yentho – Viluvaina Nidhi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Aagnalanu Batti Ninu Pogadedan (2) Prabhu      ||Nee Vaakyame||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2026-02-25T09:18:12Z</dcterms:created>
  <dcterms:modified xsi:type="dcterms:W3CDTF">2026-02-25T09:18:12Z</dcterms:modified>
</cp:coreProperties>
</file>