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ఆరాధన… ఆరాధన…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నేనే సత్యము నేనే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నేనే అని పలికిన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Nene Sathyamu Nene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Nene Ani Palikina Yesu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కుమారా పరిశుద్ధాత్మకు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చెల్లించెదము 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Kumaara Parishuddhaathmaku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Chellinchedamu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ఆరాధన… ఆరాధన…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ఆరాధన… ఆరాధన…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Aaraadhana… Aaraadhana…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Aaraadhana… Aaraadhana…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యోగ్యునికి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ఆరాధనను చెల్లించెదము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Yogyuniki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Aaraadhananu Chellinchedamu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ఎరిగిన సర్వేశ్వరునికి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సంపదలు కురిపించు వానికి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Erigina Sarveshvaruniki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Sampadalu Kuripinchu Vaaniki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మార్గములో నడిపించు వానికి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చెల్లించెదము 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Maargamulo Nadipinchu Vaaniki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Chellinchedamu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చీకు చింతలు చుట్టూ ముట్టిన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గుండె బరువై పోయిన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Cheeku Chinthalu Chuttu Muttina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Gunde Baruvai Poyina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 ఓదార్చే వానికి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చెల్లించెదము 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 Odaarche Vaaniki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Chellinchedamu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ఫలములు ఫలించుటకు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వారములు కురిపించువానికి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Phalamulu Phalinchutaku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Varamulu Kuripinchuvaaniki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అభిషేకం దయచేయువానికి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చెల్లించెదము 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Abhishekam Dayacheyuvaaniki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Chellinchedamu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2026-02-25T08:37:21Z</dcterms:created>
  <dcterms:modified xsi:type="dcterms:W3CDTF">2026-02-25T08:37:21Z</dcterms:modified>
</cp:coreProperties>
</file>