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వలనం చెడినవానిం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Valanan Chedinavaaning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 వలనం చెడినవానిం ప్రేమతో వారినిం బిలుచుకొండి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రక్షించుండు యేసును నమ్మిన రక్షించును.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 Valanan Chedinavaanin Prematho Vaarinin Biluchukondi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Rakshinchundu Yesunu Nammina Rakshinchunu.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తప్పినవానిని ( మారు 3. పాపవిషంబు మనస్సున దాగి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యొద్దకు రమ్మనుండు. గుణము పూర్తిగం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Thappinavaanini ( Maaru 3. Paapavishambu Manassuna Daagi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Yoddaku Rammanundu. Gunamu Poorthigan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 యనుకిరణంబు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||1పడినవారికిం జూపుండు త్రోవ దాని గుదుర్చును పూర్ణముగా.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 Yanukiranambu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||1Padinavaarikin Joopundu Throva Daani Gudurchunu Poornamugaa.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పాపాత్ములన్‌ రక్షిం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చును|| 4. చెడినవారిని రక్షింపం బొండి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Paapaathmulan Rakshin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Chunu|| 4. Chedinavaarini Rakshimpan Bondi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యేసుండు శక్తిని మా కీయంగా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నీతిని కోరక యల్లాడువాని మోక్ష మార్గంబునడిపించుండి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Yesundu Shakthini Maa Keeyanggaa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Neethini Koraka Yallaaduvaani Moksha Maargambunadipinchundi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రక్షించుటకై కాచును వారిని రక్షింప యేసు వచ్చెన్‌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Rakshinchutakai Kaachunu Vaarini Rakshimpa Yesu Vachchen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2026-08-11T18:44:42Z</dcterms:created>
  <dcterms:modified xsi:type="dcterms:W3CDTF">2026-08-11T18:44:42Z</dcterms:modified>
</cp:coreProperties>
</file>