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ఆరాధింతును యేసయ్య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Aaraadhinthunu Yesayya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ఆరాధింతును యేసయ్య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ఆరాధింతును మెస్సీయ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Aaraadhinthunu Yesayya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Aaraadhinthunu Messeeya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ఆత్మతోను సత్యముతోను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బలముతో ఆరాధింతును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Aathmathonu Sathyamuthonu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 Balamutho Aaraadhinthunu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పూర్ణ మనసుతో ఆరాధింతును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Poorna Manasutho Aaraadhinthunu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యీరే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హల్లెలూయా హల్లెలూయా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Yeere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Hallelooyaa Hallelooyaa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అద్భుత క్రియలన్నియు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ప్రసిద్ధి చేయుదము (2)  ||నిన్నే ఆరాధింతును||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Adbhutha Kriyalanniyu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Prasiddhi Cheyudhamu (2) ||Ninne Aaraadhinthunu||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ఆకాశము భూమిని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సమస్తమును సృజియించిన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Aakaashamu Bhoomini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Samasthamunu Srujiyinchina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బుద్ధి జ్ఞానము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బాహుళ్యము ఎంతో గంభీరము (2)  ||నిన్నే ఆరాధింతును||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Buddhi Jnaanamu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Baahulyamu Entho Gambheeramu (2) ||Ninne Aaraadhinthunu||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2026-07-28T05:57:19Z</dcterms:created>
  <dcterms:modified xsi:type="dcterms:W3CDTF">2026-07-28T05:57:19Z</dcterms:modified>
</cp:coreProperties>
</file>