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a boy named David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a boy named David, only a little sling,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a boy named David, but he could pray and sing.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a boy named David, only a rippling brook,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a boy named David, but five little stones he took.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one little stone went in the sling,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sling went round and round.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one little stone went in the sling,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sling went round and round,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round and round and round and round,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round and round and round.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one little stone went up in the air,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giant came tumbling down.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2026-02-25T09:15:49Z</dcterms:created>
  <dcterms:modified xsi:type="dcterms:W3CDTF">2026-02-25T09:15:49Z</dcterms:modified>
</cp:coreProperties>
</file>