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పరములోన బరములోనం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Paramulona Baramulonam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పరములోన బరములోనం - పాప మేమి లేదుగా = నరయ దానిం గోరు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- కాశ యిందు లేదుగా ||పరములోన||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Paramulona Baramulonan - Paapa Memi Ledugaa = Naraya Daanin Goru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- Kaasha Yindu Ledugaa ||Paramulona||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వృద్ధ ) మనెడు వాని - లందు లేవుగా = సద్దులేని చోట నెపుడు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స్వామి సేవ ||పరములోన||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Vruddha ) Manedu Vaani - Landu Levugaa = Sadduleni Chota Nepudu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Svaami Seva ||Paramulona||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ఎల్ల రోగ శ్రమలు మనకు -నీ స్థలంబులోనెగా = కల్లగాదు క్రీస్తు మనకుం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గంటి నీళ్లు దుడుచుంగా ||పరములోన||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Ella Roga Shramalu Manaku -Nee Sthalambulonegaa = Kallagaadu Kreesthu Manakun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Ganti Neellu Duduchunggaa ||Paramulona||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_అంధకారమైన కార్యము -లా స్థలమున లేవుగా = సందె వెలుంగు వెలుగు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నట్లు - స్వామి సన్నిధి యుండుంగా ||పరములోన||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_Andhakaaramaina Kaaryamu -Laa Sthalamuna Levugaa = Sande Velunggu Velugu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Natlu - Svaami Sannidhi Yundunggaa ||Paramulona||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దొంగవాని వలన మనకు - దోపు లేమి లేవుగా = యంగలార్పుం దీర్చి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క్రీస్తు. - ఆశయముగ నిల్చుంగా ||పరములోన||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Donggavaani Valana Manaku - Dopu Lemi Levugaa = Yanggalaarpun Deerchi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Kreesthu. - Aashayamuga Nilchunggaa ||Paramulona||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_అన్నపానములందు మనకు - నాశ యేమి లేదుగా = కన్న తండ్రి కన్న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మిగుల - ప్రేమ గల్లుగా ||పరములోన||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_Annapaanamulandu Manaku - Naasha Yemi Ledugaa = Kanna Thandri Kanna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Migula - Prema Gallugaa ||Paramulona||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2026-08-11T18:44:56Z</dcterms:created>
  <dcterms:modified xsi:type="dcterms:W3CDTF">2026-08-11T18:44:56Z</dcterms:modified>
</cp:coreProperties>
</file>