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Firm a Foundation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[Deuteronomy 33:25]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"Fear not, I am with you;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be not dismayed;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am your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will still give you aid;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strengthen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you, and cause you to stand,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Upheld by My righteous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Omnipotent hand."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[Isaiah 41:10]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"When through the deep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Waters I call you to go,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rivers of woe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not you overflow;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will be with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troubles to bless,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sanctify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deepest distress."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firm a foundation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saints of the Lord,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[Isaiah 43:2, 2 Corinthians 12:9]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"When through fiery trials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pathway shall lie,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grace all-sufficient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your supply;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flame shall not hurt you;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only design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dross to consume,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gold to refine."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[Isaiah 43:2, 2 Corinthians 12:9]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"Even down to old age,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My people shall prove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sovereign, eternal,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Unchangeable love;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graying hairs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their temples adorn,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lambs they shall still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bosom be born."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laid for your faith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His excellent word!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[Isaiah 46:4]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"The soul that on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leaned for repose,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not, I will not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Desert to his foes;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soul, though all hell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endeavor to shake,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never, no never,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never forsake."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[Hebrews 13:5]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more can He say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to you He has said,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who unto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refuge have fled?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every condition,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sickness, in health,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poverty's vale,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abounding in wealth;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home, or abroad,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land, on the sea,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"As your days may demand,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your strength ever be."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2026-08-24T07:34:06Z</dcterms:created>
  <dcterms:modified xsi:type="dcterms:W3CDTF">2026-08-24T07:34:06Z</dcterms:modified>
</cp:coreProperties>
</file>