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ఇల్లు కట్టించని యెడల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Illu Kattinchani Yedala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యందు భయభక్తులు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నడచు వారందరును - ధన్యులు - నడచు వారందరును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Yandu Bhayabhakthulu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Nadachu Vaarandarunu - Dhanyulu - Nadachu Vaarandarunu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 మేలు నీకు కలుగును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నిశ్చయముగా నీవు - ధన్యుడవు - నిశ్చయముగా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 Melu Neeku Kalugunu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Nishchayamugaa Neevu - Dhanyudavu - Nishchayamugaa Neevu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నీవు ధన్యుడవు లోగిట నీ భార్య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ఫలించు ద్రాక్షావల్లి - వలె నుండు - ఫలించు ద్రాక్షావల్లి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Neevu Dhanyudavu Logita Nee Bhaarya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Phalinchu Draakshaavalli - Vale Nundu - Phalinchu Draakshaavalli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భోజనపు బల్లచుట్టు నీ పిల్లలు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ఒలీవ మొక్కల వలె - నుందురు -ఒలీవ మొక్కల 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Bhojanapu Ballachuttu Nee Pillalu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Oleeva Mokkala Vale - Nunduru -Oleeva Mokkala Vale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యెహోవా యందు భయభక్తి గలవాడు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ఆశీర్వదింపబడును నిజముగా - ఆశీర్వదింపబడును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Yehovaa Yandu Bhayabhakthi Galavaadu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Aasheervadimpabadunu Nijamugaa - Aasheervadimpabadunu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నిన్ను సీయోను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ఆశీర్వదించును - బహుగా - ఆశీర్వదించును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Ninnu Seeyonu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Aasheervadinchunu - Bahugaa - Aasheervadinchunu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 జీవితమంతా యెరూషలేముకు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క్షేమము కలుగుటయే - జూతువు - క్షేమము కలుగుటయే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 Jeevithamanthaa Yerooshalemuku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Kshemamu Kalugutaye - Joothuvu - Kshemamu Kalugutaye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పిల్లల పిల్లలను చూతువు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ఇశ్రాయేలు మీద - నిత్యము - సమాధానముండును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Pillala Pillalanu Choothuvu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Ishraayelu Meeda - Nithyamu - Samaadhaanamundunu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ఇల్లు కట్టించని యెడల -  దాని కట్టువారి ప్రయాసమును వ్యర్థమే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Illu Kattinchani Yedala -  Daani Kattuvaari Prayaasamunu Vyarthame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పట్టణమును కాపాడని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కాయువారు మేల్కొనినను వ్యర్థమే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Pattanamunu Kaapaadani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Kaayuvaaru Melkoninanu Vyarthame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మీరు వేకువనే లేచి రాత్రియైన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తర్వాత పండు కొనుచు మీరు - తర్వాత పండు కొనుచు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Meeru Vekuvane Lechi Raathriyaina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Tharvaatha Pandu Konuchu Meeru - Tharvaatha Pandu Konuchu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ఆర్జితమైన ఆహారమును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మీరు తినుచుండుట - వ్యర్థమే - మీరు తినుచుండుట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Aarjithamaina Aahaaramunu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Meeru Thinuchunduta - Vyarthame - Meeru Thinuchunduta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ప్రియులు నిద్రించుచుండగా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తానే యిచ్చు చున్నాడు - వారికి - తానేయిచ్చుచున్నాడు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Priyulu Nidrinchuchundagaa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Thaane Yichchu Chunnaadu - Vaariki - Thaaneyichchuchunnaadu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తనయులు దేవుడిచ్చు స్వాస్థ్యము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కనెడి గర్భఫలము - బహుమానమే - కనెడి గర్భఫలము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Thanayulu Devudichchu Svaasthyamu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Kanedi Garbhaphalamu - Bahumaaname - Kanedi Garbhaphalamu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యౌవన కాలమున పుట్టిన కుమారులు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బలవంతుని చేతిలోని - బాణములు - బలవంతుని చేతిలోని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Yauvana Kaalamuna Puttina Kumaarulu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Balavanthuni Chethiloni - Baanamulu - Balavanthuni Chethiloni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అంబుల పొదిని నింపుకొనువాడు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ధన్యుడు అట్టివాడు - బహుగా - ధన్యుడు అట్టివాడు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Ambula Podini Nimpukonuvaadu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Dhanyudu Attivaadu - Bahugaa - Dhanyudu Attivaadu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2026-08-11T18:39:50Z</dcterms:created>
  <dcterms:modified xsi:type="dcterms:W3CDTF">2026-08-11T18:39:50Z</dcterms:modified>
</cp:coreProperties>
</file>