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 కన్న ఘనమైన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Naamamulakanna Ghanamaina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 కన్న ఘనమైన నామము నీది యేసు నాథా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అందరిని ప్రేమించు ఆదరణ కర్తవయ్యా ప్రాణ నాథా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 kanna Ghanamaina Naamamu Needi Yesu Naathaa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Andarini Preminchu Aadarana Karthavayyaa Praana Naathaa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ఈరే అని పిలువబడినవాడ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స్తోత్రములు నీకే స్తోత్రములు (2) ||అన్ని నామముల||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Eere Ani Piluvabadinavaada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Sthothramulu Neeke Sthothramulu (2) ||Anni Naamamula||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దేవతలకన్నా దయగలవాడవు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క్షమించు మనసున్న మహారాజువు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Devathalakannaa Dayagalavaadavu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Kshaminchu Manasunna Maharaajuvu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ప్రేమామయుడవు ప్రభువగు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పెట్టిన ప్రభు యేసువు ||అన్ని నామముల||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Premaamayudavu Prabhuvagu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Pettina Prabhu Yesuvu ||Anni Naamamula||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తుఫానులను ఆపినవాడవు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నీటిపై నడచిన నిజ దేవుడవు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Thuphaanulanu Aapinavaadavu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Neetipai Nadachina Nija Devudavu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జానతో ఆకాశాన్ని కొలిచినవాడవు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సమాధానం నొసగే దేవుడవు ||అన్ని నామముల||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Jaanatho Aakaashaanni Kolichinavaadavu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Samaadhanam Nosage Devudavu ||Anni Naamamula||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2026-02-25T09:28:44Z</dcterms:created>
  <dcterms:modified xsi:type="dcterms:W3CDTF">2026-02-25T09:28:44Z</dcterms:modified>
</cp:coreProperties>
</file>