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me how to love like You have loved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Break my heart for what breaks Yours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 am for Your Kingdom's cause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 walk from earth in – to eternity        || Hosanna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the King of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Coming on the clouds with fire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whole earth shakes – The whole earth shakes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His love and mercy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Washing over all our sin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people Sing – The people sing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Hosanna, Hosanna – Hosanna in the Highest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Hosanna, Hosanna – Hosanna in the Highest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a generation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up to take the place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selfless faith, with selfless faith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a near revival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Staring as we pray and seek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on our knees, we're on our knees     || Hosanna ||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 my heart and make it clean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up my eyes to the things unseen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2026-02-25T09:29:02Z</dcterms:created>
  <dcterms:modified xsi:type="dcterms:W3CDTF">2026-02-25T09:29:02Z</dcterms:modified>
</cp:coreProperties>
</file>