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 మనమొక నూత్న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 Manamoka Noothna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 సేవకులం||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చీకటినుండి వెలుగుకు మనలను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Kreesthuna Sevakulan||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Cheekatinundi Veluguku Manalanu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పిలిచిన దేవుని గుణాతిశయములు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ప్రకటన చేయగ నేర్పరచెన్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Pilichina Devuni Gunaathishayamulu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Prakatana Cheyaga Nerparachen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సొత్తగు ప్రజలనుగా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 సమూహముగా||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Soththagu Prajalanugaa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Yaajaka Samoohamugaa||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 మనమొక - నూత్న సమాజము క్రీస్తు నిగలిగి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నడచుటె మనవిధి||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 Manamoka - Noothna Samaajamu Kreesthu Nigaligi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Nadachute Manavidhi||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వాక్యము నమ్ముట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వలన కలిగిన వారము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Vaakyamu Nammuta 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Valana Kaligina Vaaramu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ఆత్మను బొందుట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రాజ్యపు వారసులం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Aathmanu Bonduta 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Raajyapu Vaarasulan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స్వభావము విడచుట వలన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Svabhaavamu Vidachuta Valana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పాతాచారముల్ వదలుట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జన్మను నొందుట వలన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Paathaachaaramul Vadaluta 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Janmanu Nonduta Valana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నూత్న సమాజపు సభ్యులము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సంబంధులము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Noothna Samaajapu Sabhyulamu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Sambandhulamu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క్రీస్తుని బోలి నడచుట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మనసును నొందుట వలన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Kreesthuni Boli Nadachuta 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Manasunu Nonduta Valana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ఓర్పును, త్యాగము, చూపుటవలన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సువార్తను చాటుటకు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Orpunu, Thyaagamu, Chooputavalana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Suvaarthanu Chaatutaku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2026-08-11T18:40:27Z</dcterms:created>
  <dcterms:modified xsi:type="dcterms:W3CDTF">2026-08-11T18:40:27Z</dcterms:modified>
</cp:coreProperties>
</file>