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వచ్చును క్రీస్తు వచ్చును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Vachchunu Kreesthu Vachchunu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వచ్చును క్రీస్తు వచ్చును - భూలోకమునకు - వచ్చును - క్రీస్తు వచ్చును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చెచ్చెరను మేఘములపె రవ - మిచ్చు బూర సునాదములతో - హెచ్చుగను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Vachchunu Kreesthu Vachchunu - Bhoolokamunaku - Vachchunu - Kreesthu Vachchunu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Chechcheranu Meghamulape Rava - Michchu Boora Sunaadamulatho - Hechchuganu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దూతస మూహము - లచ్చుగను సేవింపగ్రక్కున ||వచ్చును||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. అంతటను సకల భూజనులు - వింతగను బూర ధ్వనియు విని - నంతలోనె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Doothasa Moohamu - Lachchuganu Sevimpagrakkuna ||Vachchunu||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. Anthatanu Sakala Bhoojanulu - Vinthaganu Boora Dhvaniyu Vini - Nanthalone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సజీవులై ప్రభు - చెంత నిల్లు రపార మహిమను ||వచ్చును||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బై ఒనరగనుందన మేఘ సింహా - సనముపైం గూర్చుండి పావన - జనుల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Sajeevulai Prabhu - Chentha Nillu Rapaara Mahimanu ||Vachchunu||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Bai Onaraganundana Megha Sinhaa - Sanamupain Goorchundi Paavana - Janula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బారుల నిరుపార్వము - లను విభజనముం జేయు నిక్కము ||వచ్చును||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అదను నిది యని హృదయముల ప్రభు - పదయుగళ సున్నతియెజఖుంగక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Baarula Nirupaarvamu - Lanu Vibhajanamun Jeyu Nikkamu ||Vachchunu||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Adanu Nidi Yani Hrudayamula Prabhu - Padayugala Sunnathiyejakhunggaka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-మదదు రేచ్చల గెదరు పాపుల - హృదయములు చెదరి భీతిల్లంగ ||వచ్చును||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&amp; అమిత పాపాత్ముల నరకలో - కమునం బడవైచి సుజన సమూ - హముల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-Madadu Rechchala Gedaru Paapula - Hrudayamulu Chedari Bheethillangga ||Vachchunu||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&amp; Amitha Paapaathmula Narakalo - Kamunan Badavaichi Sujana Samoo - Hamula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దనవెను వెంటం గొని చను - విమల నిత్య కిరీటము లొసంగం వచ్చును!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తల్లి పిల్లల నెడబాసియు - నల్లకల్లోలముగ భువిపై - తల్లడిల్లుచు నొకరి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Danavenu Ventan Goni Chanu - Vimala Nithya Kireetamu Losanggan Vachchunu!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Thalli Pillala Nedabaasiyu - Nallakallolamuga Bhuvipai - Thalladilluchu Nokari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నొక్కరు - నెల్లకాలము జూడని గడియ 1 వచ్చును||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Nokkaru - Nellakaalamu Joodani Gadiya 1 Vachchunu||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2026-08-11T18:42:48Z</dcterms:created>
  <dcterms:modified xsi:type="dcterms:W3CDTF">2026-08-11T18:42:48Z</dcterms:modified>
</cp:coreProperties>
</file>