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పేతురు వలె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Pethuru Vale Nenu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ఆరాధ్యుడవు నీవే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ఆనందముతో ఆరాధింతును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Aaraadhyudavu Neeve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Aanandamutho Aaraadhinthunu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 ప్రేమను కనుపరచినావు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నిను కొనియాడి కీర్తింతును (2)        ||ఆరాధ్యుడవు||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Athyunnatha Premanu Kanuparachinaavu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Ninu Koniyaadi Keerthinthunu (2)          ||Aaraadhyudavu||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పేతురు వలె నేను ప్రభునకు దూరముగా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పనులతో జనులతో జతబడి పరుగెత్తగా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Pethuru Vale Nenu Prabhunaku Dooramugaa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Panulatho Janulatho Jathabadi Parugetthagaa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ప్రయాసమే ప్రతిక్షణం ప్రతి నిమిషం పరాజయం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గలిలయ తీరమున నన్ను గమనించితివా (2)        ||ఆరాధ్యుడవు||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Prayaasame Prathikshanam Prathi Nimisham Paraajayam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Galilaya Theeramuna Nannu Gamaninchithivaa (2)          ||Aaraadhyudavu||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ప్రభురాకడ నెరిగి జలజీవరాసులు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తీరము చేరిరి కర్తను తేరి చూడగా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Raakada Nerigi Jalajeevaraasulu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Theeramu Cheriri Karthanu Theri Choodagaa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పరుగెత్తెను పలు చేపలు ప్రభు పనికై సమకూడి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సంతోషముతో ఒడ్డున గంతులేసెను (2)        ||ఆరాధ్యుడవు||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Parugetthenu Palu Chepalu Prabhu Panikai Samakoodi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Santhoshamutho Odduna Ganthulesenu (2)          ||Aaraadhyudavu||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నిన్నెరుగను అని పలికి అన్యునిగా జీవించితి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మీనముతో భోజనము సమకూర్చితివా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Ninneruganu Ani Paliki Anyunigaa Jeevinchithi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Meenamutho Bhojanamu Samakoorchithivaa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ఆచేపల సమర్పణ నేర్చితి నిను వెంబడింతు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 దేవుడవు నీవే ప్రభు (2)        ||ఆరాధ్యుడవు||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Chepala Samarpana Nerchithi Ninu Vembadinthu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Advitheeya Devudavu Neeve Prabhu (2)          ||Aaraadhyudavu||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2026-02-25T09:20:01Z</dcterms:created>
  <dcterms:modified xsi:type="dcterms:W3CDTF">2026-02-25T09:20:01Z</dcterms:modified>
</cp:coreProperties>
</file>