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నాకేమానందము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Naakemaanandamu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ఆహా నాకేమానందము బాధాంధకార మైనను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నాచేం బట్టుచు ముదంబుతోడ నుందును.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Aahaa Naakemaanandamu Baadhaandhakaara 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Naachen Battuchu Mudambuthoda Nundunu.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సహాయుండై నాయన్నిటన్‌ 3. చింతేల నాకు నీ దయన్‌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సజీవుండై నడుపును. సంతత మోవు తోడుగాన్‌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Sahaayundai Naayannitan 3. Chinthela Naaku Nee Dayan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Sajeevundai Nadupunu. Santhatha Movu Thodugaan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దారిం జూపును యేసు బంతంబు నీచేం బట్టుచు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చేంబట్టి నడుపును సంతృప్తితో నే నుందును.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Daarin Joopunu Yesu Banthambu Neechen Battuchu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Chembatti Nadupunu Santhrupthitho Ne Nundunu.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ఎన్నండు నెడబాయండు 4 నా చావు వేళ వచ్చినన్‌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దారిం జూయపును || విచార మొందక ధృతిన్‌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Ennandu Nedabaayandu 4 Naa Chaavu Vela Vachchinan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Daarin Jooyapunu || Vichaara Mondaka Dhruthin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యేదే న్సుఖంబు లైనన్‌ నీ చేయి బట్టి యేసుండా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విచార మైనను నీ చారు మోక్ష మెక్కుదున్‌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Yede Nsukhambu Lainan Nee Cheyi Batti Yesundaa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Vichaara Mainanu Nee Chaaru Moksha Mekkudun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2026-08-11T18:44:26Z</dcterms:created>
  <dcterms:modified xsi:type="dcterms:W3CDTF">2026-08-11T18:44:26Z</dcterms:modified>
</cp:coreProperties>
</file>