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పావనాత్మ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Paavanaathma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దివ్య పావనాత్మ నీ 4. దృష్టిగా విశ్వాసము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యీవు లన్ని మంచివి మాజంగా నిరీక్షణ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Divya Paavanaathma Nee 4. Drushtigaa Vishvaasamu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Yeevu Lanni Manchivi Maajanggaa Nireekshana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ముఖ్యదానమి యనుభవమౌం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-దివ్య పప్రేమయే- - ప్రేమ నిత్యమే-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Mukhyadaanami Yanubhavamaun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-Divya Papremaye- - Prema Nithyame-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ప్రమ దయచూపును ర్‌ విశ్వాస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దీర్హశాంతము 'పేమ లీ మూడుండును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Prama Dayachoopunu R Vishvaasa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Deerhashaanthamu 'Pema Lee Moodundunu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మృతికన్న బలము కాని శ్రేష్టమయినది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దివ్య పప్రేమయే- -దివ్య ప్రేమయే-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Mruthikanna Balamu Kaani Shreshtamayinadi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Divya Papremaye- -Divya Premaye-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త. కాలజ్ఞాన మంతయు 6. పావనాత్మ!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కొట్టి వేయబడును నీకుం జేయు 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Tha. Kaalagnaana Manthayu 6. Paavanaathma!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Kotti Veyabadunu Neekun Jeyu Vaaramu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నిత్య ముండును మాకు దయచేయుము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Nithya Mundunu Maaku Dayacheyumu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2026-08-11T18:42:52Z</dcterms:created>
  <dcterms:modified xsi:type="dcterms:W3CDTF">2026-08-11T18:42:52Z</dcterms:modified>
</cp:coreProperties>
</file>