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సమర్ధవంతుడవైన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Samardhavanthudavaina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వస్త్రమును నిత్యము నాపై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కప్పువాడవు నీవే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Vasthramunu Nithyamu Naapai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Kappuvaadavu Neeve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జీవించు దినములన్నియు నాలో పాపము ఉండకుండా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రక్తపు బిందువుతో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Jeevinchu Dinamulanniyu Naalo Paapamu Undakundaa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Rakthapu Binduvutho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కడుగువాడవు నీవే యేసయ్యా (2) నీ        ||సమర్ధ||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Kaduguvaadavu Neeve Yesayyaa (2) Nee     ||Samardha||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సమర్ధవంతుడవైన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సమస్తము నీకు సాధ్యమేనయ్యా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Samardhavanthudavaina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Samasthamu Neeku Saadhyamenayyaa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స్తుతి యాగము నీకే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ప్రాణార్పణ నీకే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Sthuthi Yaagamu Neeke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Praanaarpana Neeke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సర్వస్వము నీకే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జీవన గానము నీకే       ||సమర్ధ||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Sarvasvamu Neeke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Jeevana Gaanamu Neeke      ||Samardha||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పచ్చిక పట్టులలో నన్ను పదిలముగా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ఉంచువాడవు నీవే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Pachchika Pattulalo Nannu Padilamugaa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Unchuvaadavu Neeve Yesayyaa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జలములను నవ్యముగా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ఇచ్చువాడవు నీవే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Jalamulanu Navyamugaa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Ichchuvaadavu Neeve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వెళ్ళు మార్గమునందు నా పాదము జారకుండా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 చేతులలో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Vellu Maargamunandu Naa Paadamu Jaarakundaa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Doothala Chethulalo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నిలుపువాడవు నీవే యేసయ్యా (2) నీ       ||సమర్ధ||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Nilupuvaadavu Neeve Yesayyaa (2) Nee      ||Samardha||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 చరలోనుండి నను భద్రముగా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నిల్పువాడవు నీవే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 Charalonundi Nanu Bhadramugaa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Nilpuvaadavu Neeve Yesayyaa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2026-02-25T09:16:28Z</dcterms:created>
  <dcterms:modified xsi:type="dcterms:W3CDTF">2026-02-25T09:16:28Z</dcterms:modified>
</cp:coreProperties>
</file>