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ప్రియుడా నా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Priyudaa Naa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బాధలన్నియు తొలగిపోయెను        ||నీవు గాక||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Baadhalanniyu Theeripoyenu (2)          ||Neevu Gaaka||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క్షణమైన నీ నామం మరువకుంటిని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మరణమైన మధురంగా ఎంచుకుంటిని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Kshanamaina Nee Naamam Maruvakuntini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Maranamaina Madhuramga Enchukontini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తండ్రీ… నీవున్నావని బ్రతుకుచుంటిని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కొరకు నీవు నీ కొరకు నేను (2)        ||నీవు గాక||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Thandri… Neevunnaavani Brathukuchintini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Koraku Neevu Nee Koraku Nenu (2)          ||Neevu Gaaka||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ప్రియుడా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గన్న తండ్రి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Priyudaa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Kanna Thandri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పూజింతును ఓ పూజార్హుడా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భజియింతును ఓ భవదీయుడా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Poojinthunu O Poojaarhudaa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Bhajiyinthunu O Bhavadeeyudaa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గాక ఎవ్వరు నాకు లేరయ్యా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నా ప్రాణము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Gaaka Evvaru Naaku Lerayyaa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Naa Praanamu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నా సర్వము        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Naa Sarvamu          ||Naa Praana||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ఒంటరినై తోడులేక దూరమైతిని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ఓదార్చే వారు లేక భారమైతిని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Ontarinai Thodu Leka Dooramaithini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Odaarche Vaaru Leka Bhaaramaithini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తండ్రీ… నీ తోడు లేక మోడునైతిని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తోడు దొరికాక చిగురించితిని (2)        ||నీవు గాక||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Thandri… Nee Thodu Leka Modunaithini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Thodu Dorikaaka Chigurinchithini (2)          ||Neevu Gaaka||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 చేతులలో చిక్కుకొంటిని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సూటిపోటి మాటలకు నలిగిపోతిని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Shathruvula Chethulalo Chikkukontini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Sootipoti Maatalaku Naligipothini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తండ్రీ… నీ వైపు నేను చూసిన క్షణమే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కష్టమంతయు తీరిపోయెను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Thandri… Nee Vaipu Nenu Choosina Kshaname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Kashtamanthayu Theeripoyenu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2026-02-25T08:36:59Z</dcterms:created>
  <dcterms:modified xsi:type="dcterms:W3CDTF">2026-02-25T08:36:59Z</dcterms:modified>
</cp:coreProperties>
</file>