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పరలోకంలో ఉన్న మా యేసు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Paralokamlo Unna Maa Yesu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పరలోకంలో ఉన్న మా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 లోకమంతటికి వెలుగు నీవయ్యా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Paralokamlo Unnaa Maa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 Lokamanthatiki Velugu Neevayyaa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బూర గానంలో యేసు రావాలా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యేసులో నేను సాగిపోవాలా (2)           ||పరలోకంలో||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Boora Gaanamlo Yesu Raavaalaa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Yesulo Nenu Saagipovaalaa (2)           ||Pralokamlo||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పాటలే నేను పాడాలా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ఒడిలో నే సాగి పోవాలా (2)           ||పరలోకంలో||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Paatale Nenu Paadaalaa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Odilo Ne Saagi Povaalaa (2)           ||Pralokamlo||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మధ్యాకాశంలో విందు జరగాలా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విందులో నేను పాలు పొందాలా (2)           ||పరలోకంలో||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Madhyaakaashamlo Vindu Jaragaalaa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Vindulo Nenu Paalu Pondaalaa (2)           ||Pralokamlo||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సూర్య చంద్రుల నక్షత్రాలన్నీ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దయ వలన కలిగినావయ్యా (2)           ||పరలోకంలో||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Soorya Chandrula Nakshathraalanni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Daya Valana Kaliginavayyaa (2)           ||Pralokamlo||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సృష్టిలో ఉన్న జీవులన్నిటిని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మహిమ కలిగినావయ్యా (2)           ||పరలోకంలో||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Srushtilo Unna Jeevulannitini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Mahima Kaliginavayyaa (2)           ||Pralokamlo||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 గానంతో యేసు రావాలా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గానంలో మనమంతా నడవాలా (2)           ||పరలోకంలో||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 Gaanamtho Yesu Raavaalaa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Gaanamlo Manamanthaa Nadavaalaa (2)           ||Pralokamlo||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2026-02-25T08:37:34Z</dcterms:created>
  <dcterms:modified xsi:type="dcterms:W3CDTF">2026-02-25T08:37:34Z</dcterms:modified>
</cp:coreProperties>
</file>