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ఆదియందు వాక్యముండెను</a:t>
            </a:r>
            <a:endParaRPr lang="en-US" sz="5400" dirty="0"/>
          </a:p>
          <a:p>
            <a:pPr algn="ctr" indent="0" marL="0">
              <a:lnSpc>
                <a:spcPct val="140000"/>
              </a:lnSpc>
              <a:buNone/>
            </a:pPr>
            <a:r>
              <a:rPr lang="en-US" sz="3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Aadiyandu Vaakyamundenu</a:t>
            </a:r>
            <a:endParaRPr lang="en-US" sz="5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సిలువపై మృతి నొందిన యేసు సమాధి చీలబడినప్పుడు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Siluvapai Mruthi Nondna Yesu Samaadhi Cheelabadinappudu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మూడవ దినమున తిరిగి మృత్యుంజయుడై లేచినప్పుడు (2)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Moodava Dinamuna Thirigi Mruthyunjayudai Lechinappudu (2)</a:t>
            </a:r>
            <a:endParaRPr lang="en-US" sz="3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సదాకాలము నీలో నివసించుటకే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Sadaakaalamu Neelo Nivasinchutake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అల్ఫాయు ఒమేగాయు నేనే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Alphaayu Omegayu Nene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అని పలికిన ప్రభువును స్తుతియించెదము (2)    ||ఆదియందు||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Ani Palikina Prabhuvunu Sthuthiyinchedamu (2)    ||Aadiyandu||</a:t>
            </a:r>
            <a:endParaRPr lang="en-US" sz="3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ఆదియందు వాక్యముండెను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Aadiyandu Vaakyamundenu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వాక్యమే దేవుని యొద్ద ఉండెను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Vaakyame Devuni Yodda Undenu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వాక్యమే మన దేవుడై ఉండెను (2)    ||ఆదియందు||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Vaakyame Mana Devudai Undenu (2)    ||Aadiyandu||</a:t>
            </a:r>
            <a:endParaRPr lang="en-US" sz="3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భూమి నిరాకారముగాను శూన్యముగా ఉండినప్పుడు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Bhoomi Niraakaaramugaanu Shoonyamugaa Undinappudu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 అగాధజలము పైన కమ్మియుండినప్పుడు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 Agaadhajalamu Paina Kammiyundinappudu (2)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ఆత్మ జలముపై అలాడుచున్నప్పుడు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Aathma Jalamupai Alaaduchunnappudu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అల్ఫాయు ఒమేగాయు నేనే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Alphaayu Omegayu Nene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అని పలికిన ప్రభువును స్తుతియించెదము (2)    ||ఆదియందు||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Ani Palikina Prabhuvunu Sthuthiyinchedamu (2)    ||Aadiyandu||</a:t>
            </a:r>
            <a:endParaRPr lang="en-US" sz="3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దివ్యమైన ఆ స్థలమును విడచి దీనుడై జన్మించినప్పుడు</a:t>
            </a:r>
            <a:endParaRPr lang="en-US" sz="28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0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Divyamaina Aa Sthalumunu Vidachi Deenudai Janminchinappudu</a:t>
            </a:r>
            <a:endParaRPr lang="en-US" sz="28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మానవులను రక్షించుట కొరకు సిలువలో తన రక్తమును కార్చినప్పుడు (2)</a:t>
            </a:r>
            <a:endParaRPr lang="en-US" sz="28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0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Maanavulanu Rakshinchuta Koraku Siluvalo Thana Rakthamunu Kaarchinappudu (2)</a:t>
            </a:r>
            <a:endParaRPr lang="en-US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కరుణామయుడైన ఆ ప్రభువుని చూచినప్పుడు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Karunaamayudaina Aa Prahuvuni Choochinappudu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అల్ఫాయు ఒమేగాయు నేనే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Alphaayu Omegayu Nene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అని పలికిన ప్రభువును స్తుతియించెదము (2)    ||ఆదియందు||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Ani Palikina Prabhuvunu Sthuthiyinchedamu (2)    ||Aadiyandu||</a:t>
            </a:r>
            <a:endParaRPr lang="en-US" sz="3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2026-09-15T03:04:25Z</dcterms:created>
  <dcterms:modified xsi:type="dcterms:W3CDTF">2026-09-15T03:04:25Z</dcterms:modified>
</cp:coreProperties>
</file>