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fight was won by Jesus!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Gethsemane. Jesus loves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He gave His gift to me in Gethsemane.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Gethsemane. Jesus loves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He gives His gift to me from Gethsemane.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climbed the hill to the garden still.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steps were heavy and slow.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and a prayer took Him there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place only He could go.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Gethsemane. Jesus loves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He went willingly to Gethsemane.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felt all that was sad, wicked, or bad,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pain we would ever know.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His friends were asleep, He fought to keep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promise made long ago.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Gethsemane. Jesus loves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He went willingly to Gethsemane.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hardest thing that ever was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greatest pain that ever was known,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biggest battle that ever was won—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was done by Jesus!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2026-02-25T09:15:31Z</dcterms:created>
  <dcterms:modified xsi:type="dcterms:W3CDTF">2026-02-25T09:15:31Z</dcterms:modified>
</cp:coreProperties>
</file>