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మనకాశ్రయమును దుర్గమునై యున్నాడు ఆపదలో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Manakaashrayamunu Durgamunai Yunnaadu Aapadalo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జనములు ఘోషించు - చున్నవి రాజ్యములు కదలు చున్నవి - ఆయన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కంఠధ్వని వినిపించగా - భూమి కరిగి పోవుచున్నది - ఆయన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Janamulu Ghoshinchu - Chunnavi Raajyamulu Kadalu Chunnavi - Aayana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Kanthadhvani Vinipinchagaa - Bhoomi Karigi Povuchunnadi - Aayana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కంఠధ్వని వినిపించగా - భూమి కరిగి పోవుచున్నది 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Kanthadhvani Vinipinchagaa - Bhoomi Karigi Povuchunnadi - Aapadalo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సైన్యము లధిపతి - యెహోవా మనకు తోడైయున్నాడు - యాకోబు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దేవుడు - మనకు ఆశ్రయమునై యున్నాడు - యాకోబు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Sainyamu Ladhipathi - Yehovaa Manaku Thodaiyunnaadu - Yaakobu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Devudu - Manaku Aashrayamunai Yunnaadu - Yaakobu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దేవుడు - మనకు ఆశ్రయమునై యున్నాడు 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Devudu - Manaku Aashrayamunai Yunnaadu - Aapadalo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యెహోవా చేసిన - కార్యములను వచ్చి చూడండి - అగ్నిలో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యుద్ధ రథములను కాల్చి వేయువాడాయనే - అగ్నిలో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Yehovaa Chesina - Kaaryamulanu Vachchi Choodandi - Agnilo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Yuddha Rathamulanu Kaalchi Veyuvaadaayane - Agnilo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యుద్ధ రథములను కాల్చి వేయువాడాయనే 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Yuddha Rathamulanu Kaalchi Veyuvaadaayane - Aapadalo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ఊరకుండుడి నేనే దేవుడనని తెలిసికొనుడి - అగుదును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అన్యజనులలో నేను మహోన్నతుండను - అగుదును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Oorakundudi Nene Devudanani Thelisikonudi - Agudunu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Anyajanulalo Nenu Mahonnathundanu - Agudunu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అన్యజనులలో నేను మహోన్నతుండను 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Anyajanulalo Nenu Mahonnathundanu - Aapadalo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దేవుడే మనకాశ్రయమును - దుర్గమునై యున్నాడు 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Devude Manakaashrayamunu - Durgamunai Yunnaadu - Aapadalo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కావున భూమి - మార్పు నొందినను - కొండలు మున్గినను (2)-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Kaavuna Bhoomi - Maarpu Nondinanu - Kondalu Munginanu (2)- Aapadalo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సముద్ర జలములు - ఘోషంచుచు - నురుగు కట్టినను (2) - ఆ పొంగుకు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పర్వతములు - కదలినను - మనము భయపడము ఆ పొంగుకు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Samudra Jalamulu - Ghoshanchuchu - Nurugu Kattinanu (2) - Aa Pongguku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Parvathamulu - Kadalinanu - Manamu Bhayapadamu Aa Pongguku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పర్వతములు - కదలినను - మనము భయపడము - ఆపదలో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Parvathamulu - Kadalinanu - Manamu Bhayapadamu - Aapadalo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ఒక నది కలదు - దాని కాలువలు - దేవుని పట్టణమును - సర్వోన్నతుని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 పరిశుద్ధ స్థలమును - సంతోషపర్చు చున్నవి - సర్వోన్నతుని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Oka Nadi Kaladu - Daani Kaaluvalu - Devuni Pattanamunu - Sarvonnathuni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 Parishuddha Sthalamunu - Santhoshaparchu Chunnavi - Sarvonnathuni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 పరిశుద్ధ స్థలమును - సంతోషపర్చు చున్నవి 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 Parishuddha Sthalamunu - Santhoshaparchu Chunnavi - Aapadalo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దేవుడా పట్టణములో - నున్నాడు దానికి - చలనము లేదు - అరుణో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దయమున దానికి సహాయము చేయుచున్నాడు - అరుణో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Devudaa Pattanamulo - Nunnaadu Daaniki - Chalanamu Ledu - Aruno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Dayamuna Daaniki Sahaayamu Cheyuchunnaadu - Aruno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దయమున దానికి సహాయము చేయుచున్నాడు - ఆపదలో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Dayamuna Daaniki Sahaayamu Cheyuchunnaadu - Aapadalo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2026-08-11T18:47:27Z</dcterms:created>
  <dcterms:modified xsi:type="dcterms:W3CDTF">2026-08-11T18:47:27Z</dcterms:modified>
</cp:coreProperties>
</file>