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నీలాంటి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Neelaanti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చేసితివయ్యా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క్షమియించితివయ్యా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Chesithivayyaa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Kshamiyinchithivayyaa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ప్రేమను ప్రకటింతునయ్యా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 మార్గములో నడిచెదనయ్యా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Premanu Prakatinthunayyaa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 Maargamulo Nadichedanayyaa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ప్రేమే నా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 భాగ్యం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Preme Naa Gaanam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 Bhaagyam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నీలాంటి ప్రేమ ఈ లోకాన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ఎవరైనా చూపారా?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Neelaanti Prema Ee Lokaana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Evarainaa Choopaaraa?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పాపభారం ఆ సిలువపైన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ఎవరైనా మోశారా?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Bhaaram Aa Siluvapaina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Evarainaa Mosaaraa?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ఓ యేసయ్యా (2)      ||నీలాంటి||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 (2)      ||Neelaanti||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చెలికాడే నిన్ను సిలువకు పంపగా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పరిసయ్యులే నిన్ను పరిహసించగా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Chelikaade Ninnu Siluvaku Pampagaa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Parisayyule Ninnu Parihasinchagaaa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నోరు తెరువని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బదులు పలుకని ప్రేమ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Noru Theruvani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Badulu Palukani Prema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దొంగలే నిన్ను దూషించగను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అనువారే అపహసించగా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Dongale Ninu Dooshimpaganu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Anuvaare Apahasinchagaa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నోరు తెరువని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బదులు పలుకని ప్రేమ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Noru Theruvani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Badulu Palukani Prema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వీరు చేయునదేమో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ఎరుగరు కనుక క్షమియించుమని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Veeru Cheyunademo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Erugaru Ganuka Kshamiyinchumani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2026-02-25T09:27:19Z</dcterms:created>
  <dcterms:modified xsi:type="dcterms:W3CDTF">2026-02-25T09:27:19Z</dcterms:modified>
</cp:coreProperties>
</file>