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Child is This?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bring Him incense, gold, and myrrh,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peasant, king to own Him.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kings salvation brings;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loving hearts enthrone Him.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This, this is Christ, the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shepherds guard and angels sing: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Haste, haste to bring Him laud,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Babe, the Son of Mary!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Child is this, who, laid to rest,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Mary's lap is sleeping?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angels greet with anthems sweet,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shepherds watch are keeping?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This, this is Christ, the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shepherds guard and angels sing: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Haste, haste to bring Him laud,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Babe, the Son of Mary!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lies He in such mean estate,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ox and lamb are feeding?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Christian, fear: for sinners here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silent Word is pleading.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This, this is Christ, the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Whom shepherds guard and angels sing: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Haste, haste to bring Him laud,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Babe, the Son of Mary!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2026-08-24T07:36:06Z</dcterms:created>
  <dcterms:modified xsi:type="dcterms:W3CDTF">2026-08-24T07:36:06Z</dcterms:modified>
</cp:coreProperties>
</file>