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ప్రభుని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Prabhuni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సంతోషముతో - అంతుబొంతులేని వి -క్రాంతి బలత్యాగముల - గావింప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 - చింతా ధ్వాంతములోన - చెదరికొట్టుకపోవు - శాంతిలేని జనతకు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Santhoshamutho - Anthubonthuleni Vi -Kraanthi Balathyaagamula - Gaavimpa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 - Chinthaa Dhvaanthamulona - Chedarikottukapovu - Shaanthileni Janathaku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సౌఖ్యాస్పదము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Saukhyaaspadamu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ప్రభుని - వరదివ్యశక్తిబం - ధురము ధరణికిజీవ - సంజీవము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పరమౌన్నత్యంబైన - పరలోక సువిశేష - పరమార్ధ్థములు దెలుపు నెజిమార్గము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Prabhuni - Varadivyashakthiban - Dhuramu Dharanikijeeva - Sanjeevamu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Paramaunnathyambaina - Paraloka Suvishesha - Paramaardhthamulu Delupu Nejimaargamu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||పరి||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||Pari||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ఆపత్మాలమునందు - ప్రాపయి మానవజాతి - కాపయి సంరక్షించి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ఏపారును = పాపాంధకారమున బడి (మగ్గి శోకించు - పాపజాతికి దీప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Aapathmaalamunandu - Praapayi Maanavajaathi - Kaapayi Sanrakshinchi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Epaarunu = Paapaandhakaaramuna Badi (Maggi Shokinchu - Paapajaathiki Deepa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రాశియై రహియించు - కృపయు కనికరములు గుంఫించి - మధురాతి-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ప్రభగా భాసిల్లెడు పరమార్ధము - అపభ్రంశకార్యముల కెపుడు తావీయక-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Raashiyai Rahiyinchu - Krupayu Kanikaramulu Gumphinchi - Madhuraathi-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Prabhagaa Bhaasilledu Paramaardhamu - Apabhranshakaaryamula Kepudu Thaaveeyaka-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సుపురోగతిని జూపి శోధించును ||1పరి||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బండలనుపమించు - గుండియల కదలించు - నిండుశక్తి ఘటించు నీతి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Supurogathini Joopi Shodhinchunu ||1Pari||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Bandalanupaminchu - Gundiyala Kadalinchu - Nindushakthi Ghatinchu Neethi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బెంచు = ఎండిన యెదలను నిండించు రక్షణో ఆ ద్దండ విలసిత భాగ్య దానమ్ములు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దండిగానసమాన ధైర్యోత్సాహములిచ్చి- మెండుగా నాదరము మేళవించి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Benchu = Endina Yedalanu Nindinchu Rakshano Aa Ddanda Vilasitha Bhaagya Daanammulu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Dandigaanasamaana Dhairyothsaahamulichchi- Mendugaa Naadaramu Melavinchi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మండుచున్న పాప మరణాగ్ని జ్వాలల - నుండి పాపిని గాచు నండయౌచు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Manduchunna Paapa Maranaagni Jvaalala - Nundi Paapini Gaachu Nandayauchu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||1Pari||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తి. శాంతి సమాధాన -సౌజన్యభావమ్ము- కాంతిమంతము గల్లు కారుణ్యము=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అంతములేనట్టి - ఆనంద శుద్దాత్మ శాంతిదాంతియొసంగి సంరక్షించు = ఎంతో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Thi. Shaanthi Samaadhaana -Saujanyabhaavammu- Kaanthimanthamu Gallu Kaarunyamu=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Anthamulenatti - Aananda Shuddaathma Shaanthidaanthiyosanggi Sanrakshinchu = Entho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2026-08-11T18:42:57Z</dcterms:created>
  <dcterms:modified xsi:type="dcterms:W3CDTF">2026-08-11T18:42:57Z</dcterms:modified>
</cp:coreProperties>
</file>