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వాగ్దానముల్ జ్ఞాపకమునందుంచుకొని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Vaagdaanamul Gnaapakamunandunchukoni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వాగ్దానముల్ - జ్ఞాపకమునందుంచుకొని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Vaagdaanamul - Gnaapakamunandunchukoni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తుఫాను వీచిన శ్రమలున్న (1) - నా చాటున నేనుండెద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వాగ్దానముల్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Thuphaanu Veechina Shramalunna (1) - Naa Chaatuna Nenundeda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Vaagdaanamul (1)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ద్వేషము ఈర్ష్య లోకములో - అత్యధిక ప్రేమ నీలో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అంధకారపు లోకములో (2) - నీవే దివ్యజ్యోతివి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Dveshamu Eershya Lokamulo - Athyadhika Prema Neelo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Andhakaarapu Lokamulo (2) - Neeve Divyajyothivi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అంధకార పాపమందు - నీవే సత్యమార్గము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భరియింప రాని మరణపు బాధలో (2) - నీవే సత్యదేవుడవు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Andhakaara Paapamandu - Neeve Sathyamaargamu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Bhariyimpa Raani Maranapu Baadhalo (2) - Neeve Sathyadevudavu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శక్తిహీనుడనై యుంటి - నీవే నాదు సహాయుడవు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కృంగియున్న సమయములో - తండ్రిగ కౌగిట చేర్చితివి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Shakthiheenudanai Yunti - Neeve Naadu Sahaayudavu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Krunggiyunna Samayamulo - Thandriga Kaugita Cherchithivi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నిత్యజీవిత వసరములను - తీర్చువాడవు నీవేగా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బాధలోహింస శ్రమలయందు - నిత్యము ఆనందింతును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Nithyajeevitha Vasaramulanu - Theerchuvaadavu Neevegaa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Baadhalohinsa Shramalayandu - Nithyamu Aanandinthunu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జగమున యుద్ధ కలహములు - శాంతిలేనే లేదచట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యేసు ప్రభువా నీ ద్వారా - ఆనందభరితుడ నైతిని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Jagamuna Yuddha Kalahamulu - Shaanthilene Ledachata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Yesu Prabhuvaa Nee Dvaaraa - Aanandabharithuda Naithini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ఘోరమౌ తుఫాను లేవ - హృదయము కంపించెను భీతిన్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భయపడకుడని ప్రభువే పల్క - నిమ్మళించెను తుఫాను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Ghoramau Thuphaanu Leva - Hrudayamu Kampinchenu Bheethin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Bhayapadakudani Prabhuve Palka - Nimmalinchenu Thuphaanu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2026-08-11T18:51:35Z</dcterms:created>
  <dcterms:modified xsi:type="dcterms:W3CDTF">2026-08-11T18:51:35Z</dcterms:modified>
</cp:coreProperties>
</file>