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మేడి చెట్టు పైకి ఎవ్వరెక్కారు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 Chettu Paiki Evvarekkaaru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మేడి చెట్టు పైకి ఎవ్వరెక్కారు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మేడి చెట్టు పైకి ఎందుకెక్కారు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 Chettu Paiki Evvarekkaaru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 Chettu Paiki Endukekkaaru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మేడి చెట్టు పైకి జక్కయ్యెక్కాడు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ఎవరో చూడాలని చెట్టు ఎక్కాడు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 Chettu Paiki Jakkayyekkaadu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Evaro Choodaalani Chettu Ekkaadu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మేడి చెట్టు కింద ఎవ్వరాగారు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చెట్టు దిగిన జక్కయ్య ఏమి చేసాడు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 Chettu Kinda Evvaraagaaru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Chettu Digina Jakkayya Emi Chesaadu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మేడి చెట్టు క్రింద రక్షకుడాగాడు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యేసును జక్కయ్యింట చేర్చుకున్నాడు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 Chettu Krinda Rakshakudaagaadu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Yesunu Jakkayyinta Cherchukunnaadu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ఓ.. ఓ.. ఓ తమ్ముడా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ఓ.. ఓ.. ఓ చెల్లెలా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O.. O.. O Thammudaa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O.. O.. O Chellelaa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నీవు చేర్చుకుంటావా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హృదయములో స్థానమిస్తావా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Neevu Cherchukuntaavaa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Hrudayamulo Sthaanamisthaavaa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ఓ.. ఓ.. ఓ తమ్ముడా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ఓ.. ఓ.. ఓ చెల్లెలా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O.. O.. O Thammudaa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O.. O.. O Chellelaa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2026-02-25T09:09:25Z</dcterms:created>
  <dcterms:modified xsi:type="dcterms:W3CDTF">2026-02-25T09:09:25Z</dcterms:modified>
</cp:coreProperties>
</file>