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ఏం చేసానయ్యా నీకోసం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Chesaanayyaa Neekosam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ఇచ్చినా నీకై నేను కష్టించానా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సోమరినైపోయానా (2) ||ఇప్పటికైనా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Ichchinaa Neekai Nenu Kashtinchaanaa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Somarinaipoyaanaa (2) ||Ippatikainaa||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ఏం చేసానయ్యా నీకోసం ఈ బ్రతుకునిచ్చావని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ఏం మోసానయ్యా నీకోసం నీవు నన్ను చూచావని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Chesaanayyaa Neekosam Ee Brathukunichchaavani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 Mosaanayyaa Neekosam Neevu Nannu Choochaavani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ఒక్కరినైనా ఒక ఆత్మనైనా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రక్షించానా నీకై వెలిగించానా (2) ||ఏం చేసానయ్యా||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Okkarinainaa Oka Aathmanainaa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Rakshinchaanaa Neekai Veliginchaanaa (2) ||Em Chesaanayyaa||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ప్రాణమిచ్చావయ్యా బుద్ధినిచ్చావయ్యా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మాటలిచ్చావయ్యా నాకు బ్రతుకు నేర్పావయ్యా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Praanamichchaavayyaa Budhdhinichchaavayyaa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Maatalichchaavayyaa Naaku Brathuku Nerpaavayyaa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ఇచ్చినా నిన్నే నేను ఘనపరచానా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ఎదిరించానా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Ichchinaa Ninne Nenu Ghanaparachaanaa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Edirinchaanaa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ఇప్పటికైనా నీ కోసం నే కష్టపడతానయ్యా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నాకున్నవన్ని నీ పనిలో వాడనిస్తానయ్యా (2) ||ఏం చేసానయ్యా||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Ippatikainaa Nee Kosam Ne Kashtapadathaanayyaa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Naakunnavanni Nee Panilo Vaadanisthaanayyaa (2) ||Em Chesaanayyaa||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ధనమునిచ్చావయ్యా ఘనతనిచ్చావయ్యా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శ్రద్ధ నిలిపావయ్యా పోషింప జేసావయ్యా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Dhanamunichchaavayyaa Ghanathanichchaavayyaa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Shradhdha Nilipaavayyaa Poshimpa Jesaavayyaa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ఇచ్చినా నీకై నేను ఖర్చయ్యానా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కడుపు నింపుకున్నానా (2) ||ఇప్పటికైనా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Ichchinaa Neekai Nenu Kharchayyaanaa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Kadupu Nimpukunnaanaa (2) ||Ippatikainaa||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ఇల్లునిచ్చావయ్యా వాహనమునిచ్చావయ్యా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భాగ్యమిచ్చావయ్యా నాకు సుఖమునిచ్చావయ్యా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Illunichchaavayyaa Vaahanamunichchaavayyaa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Bhaagyamichchaavayyaa Naaku Sukhamunichchaavayyaa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2026-02-25T09:28:43Z</dcterms:created>
  <dcterms:modified xsi:type="dcterms:W3CDTF">2026-02-25T09:28:43Z</dcterms:modified>
</cp:coreProperties>
</file>