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భాగ్యవంతులు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Bhaagyavanthulu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( 3. తండ్రి యొద్ద పిల్లలు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భాగ్యవంతులు నిర్భయాళులౌదురు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( 3. Thandri Yodda Pillalu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Bhaagyavanthulu Nirbhayaalulauduru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మరణాదులు వారు కూడ దేవునిన్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పరిహారమాయెను. చేర భయపడరు.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Maranaadulu Vaaru Kooda Devunin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Parihaaramaayenu. Chera Bhayapadaru.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నేను నట్టివారితో 4 వారి కెట్టి కష్టముల్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పాలు పొందవలెను || హానిచేయ నేరవు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Nenu Nattivaaritho 4 Vaari Ketti Kashtamul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Paalu Pondavalenu || Haanicheya Neravu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వారు క్రీస్తువల్లనే వారికిన్ నిజంబుగా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ఐరి నీతిమంతులు థమ యుపయోగము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Vaaru Kreesthuvallane Vaarikin Nijambugaa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Airi Neethimanthulu Thama Yupayogamu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స్థిరమైన నెమ్మది 5. ఇహమందు కరుణ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భక్తులందరొందిరి. చావువేళ నెమ్మదిది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Sthiramaina Nemmadi 5. Ihamandu Karuna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Bhakthulandarondiri. Chaavuvela Nemmadidi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పరమందు భాగ్యము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వారికిన్ సంపూర్ణము.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Paramandu Bhaagyamu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Vaarikin Sampoornamu.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)3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)3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2026-08-11T18:39:22Z</dcterms:created>
  <dcterms:modified xsi:type="dcterms:W3CDTF">2026-08-11T18:39:22Z</dcterms:modified>
</cp:coreProperties>
</file>