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యొక్క మాట చొప్పున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Yokka Maata Choppuna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వేలాది వెండి నాణెముల కంటె - వేలాది బంగారు నాణెముల కంటె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విచ్చిన ఆజ్ఞలు నాకు మేలు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Velaadi Vendi Naanemula Kante - Velaadi Banggaaru Naanemula Kante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Vichchina Aagnalu Naaku Melu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యొక్క మాట చొప్పున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Yokka Maata Choppuna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దాసునికి మేలు చేసియున్నావు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Daasuniki Melu Chesiyunnaavu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మంచి వివేచన మంచి జ్ఞానము (2) - కర్త నీవే నాకు బోధ చేయుము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యాజ్ఞలందు నమ్మిక నుంచితిని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Manchi Vivechana Manchi Gnaanamu (2) - Kartha Neeve Naaku Bodha Cheyumu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Yaagnalandu Nammika Nunchithini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నాకు శ్రమ కలుగక మునుపు - నా దేవా నేను త్రోవ వీడితిని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నేడు నీ మాట నెరవేర్చు 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Naaku Shrama Kalugaka Munupu - Naa Devaa Nenu Throva Veedithini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Nedu Nee Maata Neraverchu Chunnaanu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దేవా నీవు దయగలవాడవు - దేవా నీవు మేలు చేయుచున్నావునీ కట్టడల నాకు బోధించుము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Devaa Neevu Dayagalavaadavu - Devaa Neevu Melu Cheyuchunnaavunee Kattadala Naaku Bodhinchumu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గర్విష్ఠులు నాకు విరోధముగా - కల్పించుదురెన్నో అబద్ధములు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యుపదేశము లనుసరింతును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Garvishthulu Naaku Virodhamugaa - Kalpinchudurenno Abaddhamulu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Yupadeshamu Lanusarinthunu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వారి హృదయములు క్రొవ్వువలె - చాల మందముగానై యున్నవి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ఆజ్ఞలలో ఆనందించుచున్నాను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Vaari Hrudayamulu Krovvuvale - Chaala Mandamugaanai Yunnavi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Aagnalalo Aanandinchuchunnaanu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దేవా నేను నీ కట్టడలను - నేర్చుకొనునట్లు శ్రమల నొంది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యుండుట నాకు యెంతో మేలాయెను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Devaa Nenu Nee Kattadalanu - Nerchukonunatlu Shramala Nondi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Yunduta Naaku Yentho Melaayenu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2026-08-11T18:39:47Z</dcterms:created>
  <dcterms:modified xsi:type="dcterms:W3CDTF">2026-08-11T18:39:47Z</dcterms:modified>
</cp:coreProperties>
</file>