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పదములు చాలని ప్రేమ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Padamulu Chaalani Prema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మేలులతో నింపి అద్భుతములు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క్షమియించుట నేర్పించెడి ప్రేమా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Melulatho Nimpi Adbhuthamulu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Kshamiyinchuta Nerpinchedi Premaa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శాంతితో నిను నడిపించెడి ప్రేమ       ||ప్రేమ||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Shaanthitho Ninu Nadipinchedi Prema         ||Prema||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పదములు చాలని ప్రేమ ఇది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స్వరములు చాలని వర్ణనిది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Padamulu Chaalani Prema 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Swaramulu Chaalani Varnanidi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కరములు చాపి నిను కౌగలించి పెంచిన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కన్నవారికంటే ఇది మిన్నయైన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Karamulu Chaapi Ninu Kougalinchi Penchina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Kannavaarikante Idi Minnayaina Prema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వారిని సహితము కన్న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ఇది యేసు ప్రేమ ప్రేమ ఇది తండ్రి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Vaarini Sahithamu Kanna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Idi Yesu Prema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ఇది ప్రాణమిచ్చిన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 ప్రేమ         ||పదములు||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Idi Thandri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Idi Praanamichchina Prema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నవ మాసం మోసి ప్రయోజకులను చేసినా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కన్నబిడ్డలే నిను వెలివేసినా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Nava Maasam Mosi Prayojakulanu Chesinaa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Kannabiddale Ninu Velivesinaa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కరములు చాపి ముదిమి వచ్చు వరకు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నిన్నెత్తుకొని ఆదరించు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Karamulu Chaapi Mudimi Vachchu Varaku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Ninneththukoni Aadarinchu Prema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వేదనంత తొలగించును ప్రేమ      ||ప్రేమ||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Vedanantha Tholaginchunu Prema         ||Prema||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మేలులెన్నో పొంది ఉన్నత స్థితికెదిగిన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స్నేహితులే హృదయమును గాయపరచగా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Melulenno Pondi Unnatha Sthithikedigina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Snehithule Hrudayamunu Gaayaparachaga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2026-02-25T09:17:23Z</dcterms:created>
  <dcterms:modified xsi:type="dcterms:W3CDTF">2026-02-25T09:17:23Z</dcterms:modified>
</cp:coreProperties>
</file>