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సోదరుడా పాపక్షమకై వేడుమా ప్రభు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Sodarudaa Paapakshamakai Vedumaa Prabhu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సోదరుడా పాపక్షమకై వేడుమా - ప్రభు యేసుని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Sodarudaa Paapakshamakai Vedumaa - Prabhu Yesuni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యేసుని రాజ్యము - సమయము వచ్చెను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రక్షణను పొందెదవు - నీవు విశ్వసించిన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Yesuni Raajyamu - Samayamu Vachchenu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Rakshananu Pondedavu - Neevu Vishvasinchina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మనుజరూపము ధరించి - స్వర్గము దిగి వచ్చెను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తనదు రక్తముద్వారానే - పాపబంధము త్రుంచెను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Manujaroopamu Dharinchi - Svargamu Digi Vachchenu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Thanadu Rakthamudvaaraane - Paapabandhamu Thrunchenu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కలువరిలోని సిలువలో - ప్రాణము నర్పించెను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ఎల్లరి పాపములకై - తనదు రక్తము కార్చెను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Kaluvariloni Siluvalo - Praanamu Narpinchenu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Ellari Paapamulakai - Thanadu Rakthamu Kaarchenu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సమయము లేదు సోదరా - త్వరపడి రమ్ము వేగమే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సువార్తను విశ్వసించి - రక్షణను పొందుము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Samayamu Ledu Sodaraa - Thvarapadi Rammu Vegame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Suvaarthanu Vishvasinchi - Rakshananu Pondumu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పాప సాగరమునందు ఎంతకాలముందువు?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పాపసాగరమునుండి - యేసుప్రభు విడిపించును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Paapa Saagaramunandu Enthakaalamunduvu?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Paapasaagaramunundi - YesuPrabhu Vidipinchunu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2026-08-11T18:49:43Z</dcterms:created>
  <dcterms:modified xsi:type="dcterms:W3CDTF">2026-08-11T18:49:43Z</dcterms:modified>
</cp:coreProperties>
</file>