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సీయోనుపట్టణమా సువర్ణ నగరమా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Seeyonupattanamaa Suvarna Nagaramaa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భయమేల సీయోను - బలమొందిలెమ్ము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సంతసమున పాట సాహాసమున పాడుడీ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Bhayamela Seeyonu - Balamondilemmu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Santhasamuna Paata Saahaasamuna Paadudee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వసియించు నీ ప్రభువు - వచ్చి నీలో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Vasiyinchu Nee Prabhuvu - Vachchi Neelo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పెండ్లి కుమారుడు - పెండ్లి కూతురును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చూచునట్లు నిన్ను - చూచి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Pendli Kumaarudu - Pendli Koothurunu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Choochunatlu Ninnu - Choochi Devudu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సీయోను నీయందు - సంతస మొందున్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Seeyonu Neeyandu - Santhasa Mondun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సీయోను పగవారు - సిగ్గునొందెదరు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నిన్ను భాదించినట్టి - నీ పగవారు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Seeyonu Pagavaaru - Siggunondedaru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Ninnu Bhaadinchinatti - Nee Pagavaaru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పరుగున నీ పాదముల - పై బడెదరు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Paruguna Nee Paadamula - Pai Badedaru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సీయోను నీ నీతి - సూర్య కాంతివలె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రయమున యేసు నీదు - రక్షణజ్యోతి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Seeyonu Nee Neethi - Soorya Kaanthivale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Rayamuna Yesu Needu - Rakshanajyothi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వెలిగించువరకు - విశ్రమించడు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Veliginchuvaraku - Vishraminchadu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సీయోనుపట్టణమా - సువర్ణ నగరమా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మహిమాపురమా - మహా భాగ్యము నీదే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Seeyonupattanamaa - Suvarna Nagaramaa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Mahimaapuramaa - Mahaa Bhaagyamu Neede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రమ్యమైనట్టిరా - రాజుపురమా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Ramyamainattiraa - Raajupuramaa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సీయోను సుందరులు - సువర్ణ సములు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వన్నెపగడాల ఛాయ - కన్న గొప్పది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Seeyonu Sundarulu - Suvarna Samulu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Vannepagadaala Chhaaya - Kanna Goppadi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కాంతి నీలములకన్న - మంచిది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Kaanthi Neelamulakanna - Manchidi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ప్రభువే నిన్ను కోరి - ప్రేమించినాడు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సర్వోన్నతుడే నిన్ను - స్థిరము జేసెను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Prabhuve Ninnu Kori - Preminchinaadu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Sarvonnathude Ninnu - Sthiramu Jesenu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నిత్యనివాసముగ - నిను జేసెను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Nithyanivaasamuga - Ninu Jesenu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తన చంటిపిల్లను - తల్లి మరచునా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మరచినగాని నేను - మరువను నిన్ను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Thana Chantipillanu - Thalli Marachunaa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Marachinagaani Nenu - Maruvanu Ninnu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చెక్కితిని నిను నా యర - చేతుల మీద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Chekkithini Ninu Naa Yara - Chethula Meeda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2026-08-11T18:45:59Z</dcterms:created>
  <dcterms:modified xsi:type="dcterms:W3CDTF">2026-08-11T18:45:59Z</dcterms:modified>
</cp:coreProperties>
</file>