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జయమని పాడు ప్రభుయేసునకే హోసన్న జై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Jayamani Paadu PrabhuYesunake Hosanna Jai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దైవ సంకల్పమే ప్రభువుతో నుండుటే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గృహ మానంద మహిమతో నిండియుండును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Daiva Sangkalpame Prabhuvutho Nundute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Gruha Maananda Mahimatho Nindiyundunu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 మనవాడు, మనమాయనవారమే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 Manavaadu, Manamaayanavaarame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జయమని పాడు ప్రభుయేసునకే హోసన్న జై - ప్రభు వచ్చుచుండె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Jayamani Paadu PrabhuYesunake Hosanna Jai - Prabhu Vachchuchunde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యెంతో సంతసము - మధ్యాకాశమందు సంధించెదము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Yentho Santhasamu - Madhyaakaashamandu Sandhinchedamu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మనము మారెదము మర్మమిది గొప్పదే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బూరధ్వని మ్రోగగానే మన మెత్తబడెదము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Manamu Maaredamu Marmamidi Goppade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Booradhvani Mrogagaane Mana Meththabadedamu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 యేసుని సంధింప, మనమాయనవారమే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 Yesuni Sandhimpa, Manamaayanavaarame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ప్రభుని పోలియుందుము ప్రభుని సంతతిగా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 ప్రత్యక్షమైనప్పుడు అమర్త్యత ధరింతుము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Prabhuni Poliyundumu Prabhuni Santhathigaa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 Prathyakshamainappudu Amarthyatha Dharinthumu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పొందెదము ప్రభువునే, మనమాయనవారమే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Pondedamu Prabhuvune, Manamaayanavaarame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 నిరీక్షణయే ప్రభుని చూతుమని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తృప్తి చెంది నింపబడెదం వాంఛలు తీరును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 Nireekshanaye Prabhuni Choothumani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Thrupthi Chendi Nimpabadedan Vaanchhalu Theerunu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రుచించెదము, మనమాయనవారమే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Ruchinchedamu, Manamaayanavaarame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2026-08-11T18:49:20Z</dcterms:created>
  <dcterms:modified xsi:type="dcterms:W3CDTF">2026-08-11T18:49:20Z</dcterms:modified>
</cp:coreProperties>
</file>