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 గానమే ప్రాణాధారం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 Gaaname Praanaadhaaram</a:t>
            </a:r>
            <a:endParaRPr lang="en-US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 గానమే ప్రాణాధారం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 Gaaname Praanaadhaaram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 ధ్యానమే నా జీవనాధారము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 Dhyaaname Naa Jeevanaadhaaramu (2)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ప్రభో అందుకో నా స్తుతుల్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Prabho Anduko Naa Sthuthul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కరుణించి కాపాడి నను బ్రోవుమా (2)  ||నీ నామ||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Karuninchi Kaapaadi Nanu Brovumaa (2) ||Nee Naama||</a:t>
            </a:r>
            <a:endParaRPr lang="en-US" sz="3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 నాదు బ్రతుకు నీరు లేని ఏరు తుదకు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 Naadu Brathuku Neeru Leni Eru Thudaku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 బ్రతుకులో నింప రావా జీవ జలము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 Brathukulo Nimpa Raavaa Jeeva Jalamu (2)</a:t>
            </a:r>
            <a:endParaRPr lang="en-US" sz="3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జగతిలోన నేను పడి ఉండిన వేళలో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Jagathilona Nenu Padi Undina Velalo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పావనాత్మ చేర రావా పరమ జీవము ఇవ్వ నాకు (2)  ||నీ నామ||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Paavanaathma Chera Raavaa Parama Jeevamu Ivva Naaku (2) ||Nee Naama||</a:t>
            </a:r>
            <a:endParaRPr lang="en-US" sz="3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కలుషములను కడిగి వేయు కరుణామయుడవని తెలిసి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Kalushamulanu Kadigi Veyu Karunaamayudavani Thelisi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కరములు జోడించి నిన్ను కాపాడమని వేడెద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Karamulu Jodinchi Ninnu Kaapaadamani Vededa (2)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రాజా నాదు హృదయ సింహాసనము పైన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Raajaa Naadu Hrudaya Simhaasanamu Paina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చిరకాలము ఏల రావా శ్రీ యేసునాథా (2)  ||నీ నామ||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Chirakaalamu Ela Raavaa Shree Yesunaathaa (2) ||Nee Naama||</a:t>
            </a:r>
            <a:endParaRPr lang="en-US" sz="3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2026-09-09T21:41:13Z</dcterms:created>
  <dcterms:modified xsi:type="dcterms:W3CDTF">2026-09-09T21:41:13Z</dcterms:modified>
</cp:coreProperties>
</file>