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వైద్యుండ భారతీయుల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Vaidyunda Bhaaratheeyula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దేహశుద్ధిని జిత్తశుద్ధిని దేశ జనులకుం గూర్చుమా = దేహములం బర శుద్ధ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 నీ - దేవళములుగ మార్చుమా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Dehashuddhini Jiththashuddhini Desha Janulakun Goorchumaa = Dehamulan Bara Shuddha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 Nee - Devalamuluga Maarchumaa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వైద్యుండ భారతీయుల - వ్యాధి బాధలం బాపుమా = పరుల కుపచారం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బొనర్చుట - పరమ విధియని చూపుమా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Vaidyunda Bhaaratheeyula - Vyaadhi Baadhalan Baapumaa = Parula Kupachaaran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Bonarchuta - Parama Vidhiyani Choopumaa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ప్రేమతో వైద్యులును దాదులు - బొందంగజేయుమా = గ్రామ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రోగులం గాంచి వారికి - క్షేమమును దయ చేయుమా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Prematho Vaidyulunu Daadulu - Bondanggajeyumaa = Graama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Rogulan Gaanchi Vaariki - Kshemamunu Daya Cheyumaa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ఖండము నందు వైద్యపు - బడులను నెలకొల్పుమా = పరంగ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వైద్య శాలలం - బాలనంబు సల్పుమా || 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Khandamu Nandu Vaidyapu - Badulanu Nelakolpumaa = Parangga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Vaidya Shaalalan - Baalanambu Salpumaa || Parama||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కుంటి గ్రుడ్డి మూంగ సాలలం -గూర్మితో దర్శించుమా = యంటు రోగుల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యాశ్రయముల - నంటి పరామర్శించుమా || 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Kunti Gruddi Moongga Saalalan -Goormitho Darshinchumaa = Yantu Rogula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Yaashrayamula - Nanti Paraamarshinchumaa || Parama||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లెక్కలేని గర్భవతుల - యక్కణలను దీర్చుమా = దిక్కు లేని బిడ్డలకు నీ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 సమకూర్చుమా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Lekkaleni Garbhavathula - Yakkanalanu Deerchumaa = Dikku Leni Biddalaku Nee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Deevenala Samakoorchumaa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యంత్రశాలల గనులయందు - నలయు వారలం = మంత్ర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తంత్రము లందుం జిక్కు న- మాయకులను గావుమా || 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Yanthrashaalala Ganulayandu - Nalayu Vaaralan = Manthra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Thanthramu Landun Jikku Na- Maayakulanu Gaavumaa || Parama||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గ్రామ వైద్య జేసెడి - ఘనులం బరిపాలించుమా = గ్రామవాసులం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గూల్చు వ్యాధులం - గాంచి నిర్మూలించుమా 1పరమ||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Graama Vaidya Jesedi - Ghanulan Baripaalinchumaa = Graamavaasulan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Goolchu Vyaadhulan - Gaanchi Nirmoolinchumaa 1Parama||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 దురభిమాన మూఢ భక్తిని - ద్వరగ దూర పరచుమా = మరియు శుచిచే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రోగములు మటు - మాయ మగు నని కరపుమా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 Durabhimaana Moodha Bhakthini - Dvaraga Doora Parachumaa = Mariyu Shuchiche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Rogamulu Matu - Maaya Magu Nani Karapumaa ||Parama||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2026-08-11T18:45:47Z</dcterms:created>
  <dcterms:modified xsi:type="dcterms:W3CDTF">2026-08-11T18:45:47Z</dcterms:modified>
</cp:coreProperties>
</file>