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ఆయన దయాళుడు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Aayana Dayaaludu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పగటినేలు సూర్యుని చేసినవాని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Pagatinelu Sooryuni Chesinavaani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రాత్రినేలు చంద్రుని చేసినవాని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Raathrinelu Chandruni Chesinavaani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కృప నిరంతరముండును -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Krupa Nirantharamundunu -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యెహోవాను స్తుతించుడి ఆయన దయాళుడు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Yehovaanu Sthuthinchudi Aayana Dayaaludu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దేవదేవునికి స్తుతులు చెల్లించుడి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Devadevuniki Sthuthulu Chellinchudi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ప్రభువుల ప్రభువునకు స్తుతులు చెల్లించుడి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Prabhuvula Prabhuvunaku Sthuthulu Chellinchudi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ఆశ్చర్యకార్యముల చేయువాని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Aashcharyakaaryamula Cheyuvaani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ఆకాశము జ్ఞనముచే జేసినవాని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Aakaashamu Gnanamuche Jesinavaani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నీళ్ళమీద భూమిని పరచినవాని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Neellameeda Bhoomini Parachinavaani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గొప్ప జ్యోతులు నిర్మించినవాని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కృప నిరంతరముండును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Goppa Jyothulu Nirminchinavaani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Krupa Nirantharamundunu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2026-08-11T18:47:49Z</dcterms:created>
  <dcterms:modified xsi:type="dcterms:W3CDTF">2026-08-11T18:47:49Z</dcterms:modified>
</cp:coreProperties>
</file>