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రమ్మనుచున్నాడు యేసురాజు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Rammanuchunnaadu Yesuraaju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ప|||| రమ్మనుచున్నా డేసురాజు - రండి సర్వ - జనులారా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ఇల్లువాకిలి లేనివారలు - ఇహాన నమ్మదగనివారలు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Pa|||| Rammanuchunnaa Desuraaju - Randi Sarva - Janulaaraa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Illuvaakili Lenivaaralu - Ihaana Nammadaganivaaralu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రాజ్యము మీకిచ్చును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కరవుచే కృశించుచున్న మరణించుచున్న ప్రజలారా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Raajyamu Meekichchunu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Karavuche Krushinchuchunna Maraninchuchunna Prajalaaraa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ఆకలిదప్పులు తీర్చును మీకు రండి సర్వజనులారా ||రమ్మను||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ముండ్ల మకుటము గాయము - పాదహస్తములలో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Aakalidappulu Theerchunu Meeku Randi Sarvajanulaaraa ||Rammanu||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Mundla Makutamu Gaayamu - Paadahasthamulalo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గాయములు- పొందిన ప్రభువే పిల్చెను మిమ్ము 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సర్వజనులారా ||రమ్మను||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Gaayamulu- Pondina Prabhuve Pilchenu Mimmu 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Sarvajanulaaraa ||Rammanu||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రయమున ప్రియులారా కూడి - రండి పరీక్ష చేయండి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భరించును మీ భారములన్నియు రండి సర్వజనులారా ||రమ్మను||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Rayamuna Priyulaaraa Koodi - Randi Pareeksha Cheyandi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Bharinchunu Mee Bhaaramulanniyu Randi Sarvajanulaaraa ||Rammanu||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2026-08-11T18:52:32Z</dcterms:created>
  <dcterms:modified xsi:type="dcterms:W3CDTF">2026-08-11T18:52:32Z</dcterms:modified>
</cp:coreProperties>
</file>