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మేల్కొనుమా, మేల్కొనుమా నా ప్రాణమా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Melkonumaa, Melkonumaa Naa Praanamaa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అంతము వరకు స్థిరముగ నుండిన - పొందెదవు ప్రభువిచ్చు ఘనత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విపుడే - పొందెదవు జీవకిరీటమును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Anthamu Varaku Sthiramuga Nundina - Pondedavu Prabhuvichchu Ghanatha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Vipude - Pondedavu Jeevakireetamunu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మేల్కొనుమా, మేల్కొనుమా నా ప్రాణమా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Melkonumaa, Melkonumaa Naa Praanamaa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యోచించుమా, మాటవినుమా పొందెదవు సర్వమున్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Yochinchumaa, Maatavinumaa Pondedavu Sarvamun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యేసు పాదముల యొద్దకురా యేసు కర్పించు నీజీవితము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విపుడే (2) యెరుగు దీనిన్ - జ్ఞానము పొందెదవు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Yesu Paadamula Yoddakuraa Yesu Karpinchu Neejeevithamu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Vipude (2) Yerugu Deenin - Gnaanamu Pondedavu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జీవాహారము భుజించుమిపుదే జీవితమందు శక్తిని పొందు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విపుడే యెరుగు దీనిన్ - జయమును పొందెదవు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Jeevaahaaramu Bhujinchumipude Jeevithamandu Shakthini Pondu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Vipude Yerugu Deenin - Jayamunu Pondedavu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సర్వమున్ ప్రభువుతో నారంభించి - సర్వమున్ ముగించు మాయనతో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విపుడే యెరుగు దీనిన్ - ప్రభువే గొప్పవాడని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Sarvamun Prabhuvutho Naarambhinchi - Sarvamun Muginchu Maayanatho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Vipude Yerugu Deenin - Prabhuve Goppavaadani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ఎవ రు ప్రభుసేవ చేసేదరో - ఎవ్వరాయనతో నడిచెదరో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విపుడే యెరుగు దీనిన్ - పొందెదరు జీతమున్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Eva Ru Prabhuseva Chesedaro - Evvaraayanatho Nadichedaro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Vipude Yerugu Deenin - Pondedaru Jeethamun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తుఫాను మధ్య నీవుండినను - ధైర్యముగ నీవు నడువవలెన్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విపుడే - యెరుగు దీనిన్ విశ్రాంతి పొందెదవు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Thuphaanu Madhya Neevundinanu - Dhairyamuga Neevu Naduvavalen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Vipude - Yerugu Deenin Vishraanthi Pondedavu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నిద్రించి పొందకపోయి రేమియున్ - కలిగినదాని పోగొట్టుకొనిరి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విపుడే - యెరుగు దీనిన్ లేచి పొందు ఘనత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Nidrinchi Pondakapoyi Remiyun - Kaliginadaani Pogottukoniri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Vipude - Yerugu Deenin Lechi Pondu Ghanatha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2026-08-11T18:51:21Z</dcterms:created>
  <dcterms:modified xsi:type="dcterms:W3CDTF">2026-08-11T18:51:21Z</dcterms:modified>
</cp:coreProperties>
</file>