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ప్రభుక్రీస్తు యేసు ప్రేమించె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Prabhukreesthu Yesu Preminche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ప్రభుక్రీస్తు యేసు ప్రేమించె సంఘమును - పరిమళ వాసనగానుండ=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 చిత్తమును పరిగణించుటయె - సంఘము నీ బాధ్యతగాదా! ప్రభు||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Prabhukreesthu Yesu Preminche Sangghamunu - Parimala Vaasanagaanunda=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 Chiththamunu Pariganinchutaye - Sangghamu Nee Baadhyathagaadaa! Prabhu||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దేవుడిచ్చు బహుమానమె బిడ్డలు - గర్భఫలమె మన కిడు స్వాస్త్యం ఇంపుగ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ప్రతిష్టింపను వారిని - సంఘమ - నీ బాధ్యతగాదా? 11ప్రభు||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Devudichchu Bahumaaname Biddalu - Garbhaphalame Mana Kidu Svaasthyan Impuga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Prathishtimpanu Vaarini - Sangghama - Nee Baadhyathagaadaa? 11Prabhu||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. యువకులు రేపటి సంఘము నందున - నాయుకు లౌదురు నయముగను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పావనులుగ నిలం జేయను వారిని - సంఘము - నీ బాధ్యత గాదా? ప్రభు||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. Yuvakulu Repati Sangghamu Nanduna - Naayuku Lauduru Nayamuganu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Paavanuluga Nilan Jeyanu Vaarini - Sangghamu - Nee Baadhyatha Gaadaa? Prabhu||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బాప్తిస్మమును కృపా ప్రసాదములు - ప్రభు వెంచెను పరిశుద్ధముగ = ఘనముగ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వాటిని గైకొన నిరతము - సంఘము - నీ బాధ్యతగాదా! 1 ప్రభు||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Baapthismamunu Krupaa Prasaadamulu - Prabhu Venchenu Parishuddhamuga = Ghanamuga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Vaatini Gaikona Nirathamu - Sangghamu - Nee Baadhyathagaadaa! 1 Prabhu||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త్తే దేవుడు జతపర్చిన దాంపత్యము - భావములర బంధుత్వములున్‌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సవ్యంబుగ సరి జేయంగ వాటిని - సంఘ మ - నీ బాధ్యతగాదా? ప్రభు!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Ththe Devudu Jathaparchina Daampathyamu - Bhaavamulara Bandhuthvamulun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Savyambuga Sari Jeyangga Vaatini - Sanggha Ma - Nee Baadhyathagaadaa? Prabhu!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ర్‌. పామర జనములు ప్రభు నెజుంగక - పెడ మార్గంబుల దిరుగగను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మానుగ రక్షణ మార్గము జూపుట - సంఘ మ - నీ బాధ్యతగాదా? 1 ప్రభు||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Paamara Janamulu Prabhu Nejunggaka - Peda Maargambula Dirugaganu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Maanuga Rakshana Maargamu Jooputa - Sanggha Ma - Nee Baadhyathagaadaa? 1 Prabhu||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క్రైస్తవ దాతృత్వము నందెదుగుట - కర్తను కీర్రిచుట యౌను = దశమ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భాగములు దాత కొసంగను - సంఘమ -నీ బాధ్యత గాదా? 1ప్రభు||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Kraisthava Daathruthvamu Nandeduguta - Karthanu Keerrichuta Yaunu = Dashama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Bhaagamulu Daatha Kosangganu - Sangghama -Nee Baadhyatha Gaadaa? 1Prabhu||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2026-08-11T18:43:06Z</dcterms:created>
  <dcterms:modified xsi:type="dcterms:W3CDTF">2026-08-11T18:43:06Z</dcterms:modified>
</cp:coreProperties>
</file>