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నన్ను మన్నించు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ప్రేమించే వారెవరు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Nannu Manninchu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 Preminche Vaarevaru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నాదే అని నిన్ను విడిచాను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పాపిని నేను యోగ్యతే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Naade Ani Ninnu Vidichaanu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Paapini Nenu Yogyathe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మోసపోయి తిరిగి వచ్చాను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ప్రేమనే కోరి తిరిగి వచ్చాను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Mosapoyi Thirigi Vachchaanu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Premane Kori Thirigi Vachchaanu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బిడ్డగా పెరిగి – నీ ప్రేమనే చూడలేకపోయాను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చూచినా ఈ లోకం – నన్నెంతో మురిపించింది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Biddagaa Perigi – Nee Premane Choodalekapoyaanu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Choochina Ee Lokam – Nannentho Muripinchindi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బంధం తెంచుకొని – దూరానికే పరిగెత్తాను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నమ్మిన ఈ లోకం – శోకమునే చూపించింది         ||లోకం||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Bandham Thenchukoni – Dooraanike Parigetthaanu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Nammina Ee Lokam – Shokamune Choopinchindi       ||Lokam||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కన్నులు నా కొరకు – ఎంతగ ఎదురు చూచినవో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మించిన ఈ ప్రేమ – ఎక్కడ కనరాలేదు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Kannulu Naa Koraku -Enthaga Eduru Choochinavo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Minchina Ee Prema – Ekkada Kanaraaledu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చనిపోయి బ్రతికానని – తిరిగి నీకు దొరికానని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గుండెలకు హత్తుకొంటివే – నీ ప్రేమా ఎంతో చూపితివే     ||నా తండ్రి||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Chanipoyi Brathikaanani – Thirigi Neeku Dorikaanani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Gundelaku Hatthukontive – Nee Premaa Entho Choopithive       ||Naa Thandri||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2026-02-25T09:16:55Z</dcterms:created>
  <dcterms:modified xsi:type="dcterms:W3CDTF">2026-02-25T09:16:55Z</dcterms:modified>
</cp:coreProperties>
</file>