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ప్రభు నాకొసగెను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Prabhu Naakosagenu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ప్రభు నాకొసగెను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జీవితమే మారెను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Prabhu Naakosagenu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Jeevithame Maarenu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యుల్లమందు యేసు వచ్చెన్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రాజాయెను (2)     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Yullamandu Yesu Vachchen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Raajaayenu (2) ||Aanandamu||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రుచించి ఎరిగితిని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ప్రేమాముర్తి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Ruchinchi Erigithini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Premaamurthy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విశ్వమంతట నే గాంచలేదు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ప్రభు ప్రేమను (2)  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Vishwamanthata Ne Gaanchaledu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Prabhu Premanu (2) ||Aanandamu||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సముద్రపు అలలన్ పోలి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ఉప్పొంగి ఎగయుచుండె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Samudrapu Alalan Poli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Uppongi Egayuchunde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పిలిచి ఎన్నో మేలులు చేసే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జీవమొసగెన్ (2)   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Pilichi Enno Melulu Chese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Jeevamosagen (2) ||Aanandamu||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శత్రువున్ ఎదిరించి పోరాడెదన్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విజయము పొంద బలమొందెదన్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 Edirinchi Poraadedan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Vijayamu Ponda Balamondedan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ప్రభువుతో లోకమున్ జయించెదన్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ఆయనతో జీవించెదన్ (2)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Prabhuvutho Lokamun Jayinchedan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Aayanatho Jeevinchedan (2)  ||Aanandamu||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2026-02-25T09:16:42Z</dcterms:created>
  <dcterms:modified xsi:type="dcterms:W3CDTF">2026-02-25T09:16:42Z</dcterms:modified>
</cp:coreProperties>
</file>