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క్రీస్తు సంఘమా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Kreesthu Sanghamaa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శాంతమును పాటించి, దేవునిలో వీక్షించి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పంచాలి ఓదార్పు వదిలేసి మన తీర్పు (2)        ||ప్రతి కష్టము||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Shaanthamunu Paatinchi Devunilo Veekshinchi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Panchaali Odaarpu Vadilesi Mana Theerpu (2)     ||Prathi Kashtamu||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క్రీస్తు సంఘమా, పరిశుద్ధ సంఘమా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 నామములో సాగే అనుబంధమా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Kreesthu Sanghamaa Parishuddha Sanghamaa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 Naamamulo Saage Anubandhamaa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ప్రియ సంఘమా, యేసయ్య దేహమా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కంట కన్నీరు తగదు సహవాసమా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Priya Sanghamaa Yesayya Dehamaa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Kanta Kanneeru Thagadu Sahavaasamaa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కష్టము మనము పంచుకుందాము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కలిసి అందరము వేడుకుందాము (2)        ||ఓ క్రీస్తు||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Kashtamu Manamu Panchukundaamu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Kalisi Andaramu Vedukundaamu (2)        ||O Kreesthu||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మనమంతా కలిసి ఆ దేవుని దేహము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చిత్తముగా ఏర్పడిన సంఘము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Manamanthaa Kalisi Aa Devuni Dehamu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Chitthamugaa Erpadina Sanghamu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భాగము శ్రమ పడినా కలిగెను వేదన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ఒక్కరికి ఘనతయినా అందరికి ఆదరణ (2)        ||ప్రతి కష్టము||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Bhaagamu Shrama Padinaa Kaligenu Vedana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Okkariki Ghanathayinaa Andariki Aadarana (2)     ||Prathi Kashtamu||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సాటి సోదరులు శ్రమల పాలైనపుడు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శక్తులచే శోధింపబడినపుడు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Saati Sodarulu Shramala Paalainapudu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 Shakthulache Shodhimpabadinapudu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ధైర్యమును నింపాలి, విశ్వాసము పెంచాలి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ఎడతెగక ప్రార్థించి శోధనను గెలవాలి (2)        ||ప్రతి కష్టము||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Dhairyamunu Nimpaali Vishwaasamu Penchaali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Edathegaka Praarthinchi Shodhananu Gelavaali (2)     ||Prathi Kashtamu||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శ్రమలు పొందేవారు అవిధేయులు కారు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విశ్వాసము పెంచుకొని దేవునిలో ఎదిగేరు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Shramalu Pondevaaru Avidheyulu Kaaru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Vishwaasamu Penchukoni Devunilo Edigeru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2026-02-25T08:47:17Z</dcterms:created>
  <dcterms:modified xsi:type="dcterms:W3CDTF">2026-02-25T08:47:17Z</dcterms:modified>
</cp:coreProperties>
</file>