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పాత్రుడంచు కోరను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Paathrudanchu Koranu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సుక్షేమ రీతిగా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Sukshema Reethigaa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పాత్రుడంచు కోరను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సన్నిధి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Paathrudanchu Koranu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Sannidhi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వాక్కు మాత్రమే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కాంక్ష యేసువా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Vaakku Maathrame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Kaangksha Yesuvaa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పాపిష్టి నాదు యాత్మను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 తీర్చుమా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Paapishti Naadu Yaathmanu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 Theerchumaa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పాపమున్ క్షమించుచు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 జేర్చుమా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Paapamun Kshaminchuchu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 Jerchumaa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నేనర్దుడంచు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Nenardudanchu Nee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గానంగ నుందునా?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శుద్ధీకరించు రక్తమున్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Gaanangga Nundunaa?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Shuddheekarinchu Rakthamun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సిద్ధించు పాపికి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యేసూ నీ రక్త ధారలు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Siddhinchu Paapiki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Yesoo Nee Raktha Dhaaralu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భాసిల్లుచుండగా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వేసారి నాదు దీక్షయే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Bhaasilluchundagaa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Vesaari Naadu Deekshaye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2026-08-11T18:46:48Z</dcterms:created>
  <dcterms:modified xsi:type="dcterms:W3CDTF">2026-08-11T18:46:48Z</dcterms:modified>
</cp:coreProperties>
</file>