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notesMasterIdLst>
    <p:notesMasterId r:id="rId3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46 (Lord of Hosts)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God of Jacob, fierce and great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lift Your voice to speak.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earth, it bows and all the mountains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 into the sea.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Lord, You know the hearts of 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still You let them live.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God, Who makes the mountains melt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wrestle us and win!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Hosts, You're with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in the fire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as a shelter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in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lead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fiercest battle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where else would we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with the Lord of Hosts?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God, He is the Lord Most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refuge and our strength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very present help in times of trouble, our defense.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said, "Be still and know that I am God and I am near,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behold the works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nations at His feet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Exalted in the nations" Therefore we will have no fear!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Hosts, You're with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in the fire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as a shelter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in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lead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fiercest battle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where else would we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with the Lord of Hosts?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 oceans roar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Lord of all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Who calms the wind and waves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makes my heart be still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 earth gives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mountains move into the sea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nations rage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my God is in control.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Hosts, You're with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in the fire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breaks the bow and bends the spear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tells the wars to cease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as a shelter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in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lead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fiercest battle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where else would we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with the Lord of Hosts?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Mighty One of Israel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on our side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walk by faith 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Who burns the chariots with fire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Hosts, You're with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in the fire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as a shelter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us in the storm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lead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fiercest battle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O, where else would we go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with the Lord of Hosts?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2026-08-24T07:35:09Z</dcterms:created>
  <dcterms:modified xsi:type="dcterms:W3CDTF">2026-08-24T07:35:09Z</dcterms:modified>
</cp:coreProperties>
</file>