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notesMasterIdLst>
    <p:notesMasterId r:id="rId10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Relationship Id="rId11" Type="http://schemas.openxmlformats.org/officeDocument/2006/relationships/presProps" Target="presProps.xml"/><Relationship Id="rId12" Type="http://schemas.openxmlformats.org/officeDocument/2006/relationships/viewProps" Target="viewProps.xml"/><Relationship Id="rId13" Type="http://schemas.openxmlformats.org/officeDocument/2006/relationships/theme" Target="theme/theme1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నాయకుండ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Naayakunda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నాయకుండ - యెల్ల వేళలను నీ - దాసుల నేలుమయ్యా = మోసము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లన్నిటి - మునగద్రోతునని - బాసలు జేసిన - ప్రభుడవు నీవేగా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Naayakunda - Yella Velalanu Nee - Daasula Nelumayyaa = Mosamu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Lanniti - Munagadrothunani - Baasalu Jesina - Prabhudavu Neevegaa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రేయింబవలు మా - న్యాయము చెరిపెడి - మాయ పిశాచిని = త్రోయుమి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దూరము - బాయక భక్తుల - జేరి విడువని బహుశ్రేష్ఠుడ నీవేగా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Reyimbavalu Maa - Nyaayamu Cheripedi - Maaya Pishaachini = Throyumi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Dooramu - Baayaka Bhakthula - Jeri Viduvani Bahushreshthuda Neevegaa ||Yesu||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హృదయము లోకము - మది పాపము మమ్ము - సతతము శ్రమ పెట్టును =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సదయుండ మమ్మును - వదలక నిత్యము - మది తలపులలో - మహిమగ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Hrudayamu Lokamu - Madi Paapamu Mammu - Sathathamu Shrama Pettunu =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Sadayunda Mammunu - Vadalaka Nithyamu - Madi Thalapulalo - Mahimaga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నేలుమి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Nelumi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కాపాడుమి మమ్ము - మాపు రేపు నీ - శ్రీ పాదము లొద్దను = ఏ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పాపములను ఏలకుండగ నీ - ప్రాపున బెంచుము - మాపాలకుడవో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Kaapaadumi Mammu - Maapu Repu Nee - Shree Paadamu Loddanu = 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Paapamulanu Elakundaga Nee - Praapuna Benchumu - Maapaalakudavo ||Yesu||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మా కొరకై నీ - మేనును క్రానున - మేకులతో గొట్టగ - మానవు మహిమలు -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మనుజుల కియ్యను - భానుడ రాజుగ - బ్రతికి లేచితివి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Maa Korakai Nee - Menunu Kraanuna - Mekulatho Gottaga - Maanavu Mahimalu -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Manujula Kiyyanu - Bhaanuda Raajuga - Brathiki Lechithivi ||Yesu||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చెరను చెరనుగా - మరి పట్టుక నీవు - పరమున కరిగితివే - వరముల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నిడితివి - ధరలో నరులకు - పరముడ నీ దయ మరువశక్యమా ||యేసు||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5. Cheranu Cheranugaa - Mari Pattuka Neevu - Paramuna Karigithive - Varamula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Nidithivi - Dharalo Narulaku - Paramuda Nee Daya Maruvashakyamaa ||Yesu||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8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2026-08-11T18:41:20Z</dcterms:created>
  <dcterms:modified xsi:type="dcterms:W3CDTF">2026-08-11T18:41:20Z</dcterms:modified>
</cp:coreProperties>
</file>