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స్తోత్రము చెల్లించెదము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Sthothramu Chellinchedamu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స్తోత్రము చెల్లించెదము – మన యేసుకే స్తోత్రము చెల్లించెదము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మంచివాడు గొప్పవాడు – మనదేవుడు వాక్యము నిచ్చు దేవుడు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Sthothramu Chellinchedamu – Mana Yesuke Sthothramu Chellinchedamu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Manchivaadu Goppavaadu – ManaDevudu Vaakyamu Nichchu Devudu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యెరికో మనకు ముందు వచ్చిన – యేసు మనకు ముందె నిల్చును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భయపడకు దిగులు పడకు – ప్రార్ధించి స్తుతియుంచుము        ||స్తో||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Yeriko Manaku Mundu Vachchina – Yesu Manaku Munde Nilchunu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Bhayapadaku Digulu Padaku – Praardhinchi Sthuthiyunchumu        ||Stho||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గొలియాత్ మనకు ఎదురువచ్చిన – క్రీస్తు యేసు తోడైయుండును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హల్లెలూయ హల్లెలూయ – జయమని పాడెదము        ||స్తో||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Goliyaath Manaku Eduruvachchina – Kreesthu Yesu Thodaiyundunu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Hallelooya Hallelooya – Jayamani Paadedamu        ||Stho||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యేసే సత్యం యేసే జీవం – యేసే మార్గము యేసువార్త చాటుదము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హల్లెలూయ హల్లెలూయ – యేసుకై జీవించుము        ||స్తో||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Yese Sathyan Yese Jeevan – Yese Maargamu Yesuvaartha Chaatudamu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Hallelooya Hallelooya – Yesukai Jeevinchumu        ||Stho||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2026-08-24T10:17:18Z</dcterms:created>
  <dcterms:modified xsi:type="dcterms:W3CDTF">2026-08-24T10:17:18Z</dcterms:modified>
</cp:coreProperties>
</file>