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పదివేలలో అతిప్రియుడు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Padivelalo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తాను స్వస్థతపరచిన ఆ చేతులే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తనవును కొరడాలతో దున్నినా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Thaanu Swasthathaparachina Aa Chethule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Thanavunu Koradaalatho Dunninaa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చూపులో ఎంతో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ప్రేమామూర్తి అతనెవరో తెలుసా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Choopulo Entho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Premaamoorthy Athanevaro Thelusaa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ప్రభు యేసు (2)          ||పదివేలలో||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Prabhu Yesu (2)          ||Padivelalo||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పదివేలలో అతిప్రియుడు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సమీపించరాని తేజోనివాసుడు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Padivelalo Athipriyudu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Sameepincharaani Thejonivaasudu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మోము వర్ణించలేము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 సింహాసనాసీనుడు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Momu Varninchalemu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Sthuthula Simhaasanaasenudu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ప్రభు యేసు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Prabhu Yesu (4)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బేధము లేదు ఆ చూపులో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కపటము లేదు ఆ ప్రేమలో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Bedhamu Ledu Aa Choopulo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Kapatamu Ledu Aa Premalo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జీవితములను వెలిగించే స్వరం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కన్నీరు తుడిచే ఆ హస్తము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Jeevithamulanu Veliginche Swaram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Kanneeru Thudiche Aa Hasthamu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అంధకారంలో కాంతి దీపం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కష్టాలలో ప్రియనేస్తం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Andhakaaramlo Kaanthi Deepam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Kashtaalalo Priyanestham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ప్రభు యేసు (2)         ||పదివేలలో||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Prabhu Yesu (2)           ||Padivelalo||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దొంగలతో కలిపి సిలువేసినా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మోమున ఉమ్మి వేసినా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Dongalatho Kalipi Siluvesinaa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Momuna Ummi Vesinaa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2026-02-25T09:29:23Z</dcterms:created>
  <dcterms:modified xsi:type="dcterms:W3CDTF">2026-02-25T09:29:23Z</dcterms:modified>
</cp:coreProperties>
</file>