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ఊహలు నాదు ఊటలు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Oohalu Naadu Ootalu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ఊహలు నాదు ఊటలు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రాజా నీలోనే యున్నవి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Oohalu Naadu Ootalu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Raajaa Neelone Yunnavi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ఊహకందని నీదు ఆశ్చర్య క్రియలు (2)      ||ఊహలు||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Oohakandani Needu Aascharya Kriyalu (2)        ||Oohalu||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కుడి చేతిలోన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వెలుగు తారగా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Kudi Chethilona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Velugu Thaaragaa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సంకల్పము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నెరవేర్చుచున్నావు (2)      ||ఊహలు||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Sankalpamu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Neraverchuchunnaavu (2)        ||Oohalu||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శత్రువులు పూడ్చిన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ఊటలన్నియు త్రవ్వగా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Shathruvulu Poodchina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Ootalanniyu Thravvagaa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జలలు గల ఊటలు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ఇస్సాకునకు ఇచ్చినావు (2)      ||ఊహలు||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Jalalu Gala Ootalu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Issaakunaku Ichchinaavu (2)        ||Oohalu||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 మంచిదే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ఊటలన్నియు చెడిపోయెనే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Manchide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Ootalanniyu Chedipoyene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ఉప్పు వేసిన వెంటనే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ఊట అక్షయత నొందెనే (2)      ||ఊహలు||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Uppu Vesina Ventane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Oota Akshayatha Nondene (2)        ||Oohalu||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2026-02-25T09:35:57Z</dcterms:created>
  <dcterms:modified xsi:type="dcterms:W3CDTF">2026-02-25T09:35:57Z</dcterms:modified>
</cp:coreProperties>
</file>