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నన్ను కరుణించుము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Nannu Karuninchumu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నన్ను కరుణించుము నే ఘోర పాపిని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Nannu Karuninchumu Ne Ghora Paapini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, పాపిని నే ఘోర పాపిని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, Paapini Ne Ghora Paapini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లోకాశకు లొంగిపోయి - పడిపోయిన పాపిని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ఎన్నికలేని పాపిని - నే ఘోరపాపిని (2) - నే ఘోరపాపిని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Lokaashaku Longgipoyi - Padipoyina Paapini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Ennikaleni Paapini - Ne Ghorapaapini (2) - Ne Ghorapaapini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అన్యజనుల ఆచారముల - నభ్యసించి చెడిపోతిని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ఎన్నికలేని పాపిని - నే ఘోరపాపిని - నే ఘోరపాపిని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Anyajanula Aachaaramula - Nabhyasinchi Chedipothini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Ennikaleni Paapini - Ne Ghorapaapini - Ne Ghorapaapini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వాక్యమును త్రోసివేసి - దుష్కార్యములు - చేసితిని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ఎన్నికలేని పాపిని - నే ఘోరపాపిని - నే ఘోరపాపిని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Vaakyamunu Throsivesi - Dushkaaryamulu - Chesithini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Ennikaleni Paapini - Ne Ghorapaapini - Ne Ghorapaapini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శరీరాశ, నేత్రాశను - పాపేచ్ఛను గల్గియుంటి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ఎన్నికలేని పాపిని - నే ఘోరపాపిని - నే ఘోరపాపిని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Shareeraasha, Nethraashanu - Paapechchhanu Galgiyunti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Ennikaleni Paapini - Ne Ghorapaapini - Ne Ghorapaapini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నారక్షకుడా యేసు నాథా - నన్ను నీవు రక్షించితివి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నిన్నే నిత్యము పూజింతును - సేవింతు నిరతము - సేవింతు నిరతము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Naarakshakudaa Yesu Naathaa - Nannu Neevu Rakshinchithivi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Ninne Nithyamu Poojinthunu - Sevinthu Nirathamu - Sevinthu Nirathamu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సేవింతున్ పూజింతున్ - నిరతము సేవింతున్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Sevinthun Poojinthun - Nirathamu Sevinthun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2026-08-11T18:49:44Z</dcterms:created>
  <dcterms:modified xsi:type="dcterms:W3CDTF">2026-08-11T18:49:44Z</dcterms:modified>
</cp:coreProperties>
</file>