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అసతోమా సద్గమయా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Asathomaa Sadgamayaa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అసతోమా సద్గమయా - తమసోమా జ్యోతిర్గమయా - మృత్యోర్మా అమృతంగమయా - సదయా ప్రియ యేసయ్యా ||అసతోమా||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అమృతంగమయా - సదయా ప్రియ యేసయ్యా సరి - 84 - గమ -మద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Asathomaa Sadgamayaa - Thamasomaa Jyothirgamayaa - Mruthyormaa Amruthanggamayaa - Sadayaa Priya Yesayyaa ||Asathomaa||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Amruthanggamayaa - Sadayaa Priya Yesayyaa Sari - 84 - Gama -Mada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గమదనిస - గమదనిస - గమదనిస 1 అసతోమా||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నీవే నా స్వర్ణమయా - నీవే నా మార్గమయా - నీవే నా జ్యోతివయా -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Gamadanisa - Gamadanisa - Gamadanisa 1 Asathomaa||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Neeve Naa Svarnamayaa - Neeve Naa Maargamayaa - Neeve Naa Jyothivayaa -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నీతివయా సరిగ - రిగమ - గమద - మదని - దనిస గమదనిస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గమదనిస | అసతోమా||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Neethivayaa Sariga - Rigama - Gamada - Madani - Danisa Gamadanisa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Gamadanisa | Asathomaa||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నీవే నా సత్యమయా - నీవే నా జీవమయా నా సర్వమయా - శ్రీ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యేసయ్యా- శాంతిమయా సరిగ - రిగమ - గమద - మదని - దనిస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Neeve Naa Sathyamayaa - Neeve Naa Jeevamayaa Naa Sarvamayaa - Shree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Yesayyaa- Shaanthimayaa Sariga - Rigama - Gamada - Madani - Danisa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గమదనిస - గమదనిస - గమదనిస 1 అసతో||||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Gamadanisa - Gamadanisa - Gamadanisa 1 Asatho||||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2026-08-11T18:37:18Z</dcterms:created>
  <dcterms:modified xsi:type="dcterms:W3CDTF">2026-08-11T18:37:18Z</dcterms:modified>
</cp:coreProperties>
</file>